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5"/>
  </p:notesMasterIdLst>
  <p:handoutMasterIdLst>
    <p:handoutMasterId r:id="rId16"/>
  </p:handoutMasterIdLst>
  <p:sldIdLst>
    <p:sldId id="2147471446" r:id="rId5"/>
    <p:sldId id="2147471463" r:id="rId6"/>
    <p:sldId id="2147471454" r:id="rId7"/>
    <p:sldId id="2147471448" r:id="rId8"/>
    <p:sldId id="2147471462" r:id="rId9"/>
    <p:sldId id="2147471450" r:id="rId10"/>
    <p:sldId id="2147471464" r:id="rId11"/>
    <p:sldId id="2146847300" r:id="rId12"/>
    <p:sldId id="2147471453" r:id="rId13"/>
    <p:sldId id="2147471455"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548F711-AC70-6BD6-EE70-F97E856DD7E3}" name="Hanson, Brett" initials="HB" userId="S::brett.hanson@optum.com::a002d711-310a-41a6-af27-876773e8bb1a" providerId="AD"/>
  <p188:author id="{DA3A0D45-585E-1971-3AC7-56DC9E4A2214}" name="Le, Peter" initials="LP" userId="S::peter.le@optum.com::5020c305-c33a-46c0-b4db-f1fa921cb893" providerId="AD"/>
  <p188:author id="{0FD2D546-0B5D-2849-7F8E-7E58055B8C0B}" name="Wheeler-Nicholson, Ian" initials="WI" userId="S::ian.wheeler@optum.com::94a1c91d-a570-4b59-827a-f13e495541f3" providerId="AD"/>
  <p188:author id="{4A6C758A-E552-CCF4-19ED-E2DD4FCFD400}" name="Sanford, Brett A" initials="" userId="S::brett.sanford@optum.com::1e45146c-10a8-4a28-9ad9-aca0eaaa93b6" providerId="AD"/>
  <p188:author id="{760152A1-DBAA-56FB-593D-C653B891342B}" name="Pozinski, Vince T" initials="PVT" userId="S::vince.t.pozinski@optum.com::6e2cbf4e-183b-4c61-a42d-b4d357f7c30b" providerId="AD"/>
  <p188:author id="{38667BA6-AA8D-35E2-2B62-4DBB11C0ADA8}" name="Markling, Liza" initials="ML" userId="S::elizabeth.markling@optum.com::8eeca64d-9824-49d1-a5bb-00ec485a9e99" providerId="AD"/>
  <p188:author id="{160DE5C6-7EE0-B412-18E9-5B99EAD86807}" name="Meron, Jonathan Yoni" initials="JM" userId="S::jonathan.meron@optum.com::c1b5e174-e989-4121-a302-d0ae4936cfb5" providerId="AD"/>
  <p188:author id="{CA21ADE8-C3F8-DFF1-2E48-3BE27945A9F8}" name="D'Onofrio, Eve" initials="DE" userId="S::eve.donofrio@optum.com::42cf4ccd-5025-485b-b29e-88cfd13c3fd8" providerId="AD"/>
  <p188:author id="{EE9C28FE-C5B8-0FDC-8019-3BF6AA3532BD}" name="Waterman, Cassandra R" initials="WR" userId="S::cassandra.waterman@optum.com::1b84e9a7-b25b-468d-9042-2d495fd8ea3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2D2D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C6AEBC-632B-4726-BAD4-19A32D62460F}" v="1" dt="2024-04-30T18:08:21.594"/>
  </p1510:revLst>
</p1510:revInfo>
</file>

<file path=ppt/tableStyles.xml><?xml version="1.0" encoding="utf-8"?>
<a:tblStyleLst xmlns:a="http://schemas.openxmlformats.org/drawingml/2006/main" def="{9D7B26C5-4107-4FEC-AEDC-1716B250A1EF}">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728"/>
    <p:restoredTop sz="94648"/>
  </p:normalViewPr>
  <p:slideViewPr>
    <p:cSldViewPr snapToGrid="0">
      <p:cViewPr varScale="1">
        <p:scale>
          <a:sx n="78" d="100"/>
          <a:sy n="78" d="100"/>
        </p:scale>
        <p:origin x="600" y="67"/>
      </p:cViewPr>
      <p:guideLst>
        <p:guide orient="horz" pos="2184"/>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219F032-53C1-4EE3-9E67-4B8CDE8C71F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0F4F1F5-4CAA-4EE9-86E4-08109754C1D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A25276F-4347-4A77-8779-25794A5FA3F1}" type="datetimeFigureOut">
              <a:rPr lang="en-US" smtClean="0"/>
              <a:t>4/30/2024</a:t>
            </a:fld>
            <a:endParaRPr lang="en-US"/>
          </a:p>
        </p:txBody>
      </p:sp>
      <p:sp>
        <p:nvSpPr>
          <p:cNvPr id="4" name="Footer Placeholder 3">
            <a:extLst>
              <a:ext uri="{FF2B5EF4-FFF2-40B4-BE49-F238E27FC236}">
                <a16:creationId xmlns:a16="http://schemas.microsoft.com/office/drawing/2014/main" id="{5CEF2806-7C9E-4564-812D-E429CAC3FB4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27F9D17-42B3-4D87-99EA-88FFB2D9DAA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67FF870-1514-40BF-9921-34C59D16DE59}" type="slidenum">
              <a:rPr lang="en-US" smtClean="0"/>
              <a:t>‹#›</a:t>
            </a:fld>
            <a:endParaRPr lang="en-US"/>
          </a:p>
        </p:txBody>
      </p:sp>
    </p:spTree>
    <p:extLst>
      <p:ext uri="{BB962C8B-B14F-4D97-AF65-F5344CB8AC3E}">
        <p14:creationId xmlns:p14="http://schemas.microsoft.com/office/powerpoint/2010/main" val="28375795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32CE62-7DAD-4D46-9C44-FB8B2B29EAD6}" type="datetimeFigureOut">
              <a:rPr lang="en-US" smtClean="0"/>
              <a:t>4/30/2024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6350" cap="rnd">
            <a:solidFill>
              <a:schemeClr val="accent1"/>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5E816B-EE8A-4A59-BF27-832760D86835}" type="slidenum">
              <a:rPr lang="en-US" smtClean="0"/>
              <a:t>‹#›</a:t>
            </a:fld>
            <a:endParaRPr lang="en-US"/>
          </a:p>
        </p:txBody>
      </p:sp>
    </p:spTree>
    <p:extLst>
      <p:ext uri="{BB962C8B-B14F-4D97-AF65-F5344CB8AC3E}">
        <p14:creationId xmlns:p14="http://schemas.microsoft.com/office/powerpoint/2010/main" val="40968427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B1AA27-3892-4360-B986-D6B124C223BF}" type="slidenum">
              <a:rPr lang="en-US" smtClean="0"/>
              <a:t>1</a:t>
            </a:fld>
            <a:endParaRPr lang="en-US"/>
          </a:p>
        </p:txBody>
      </p:sp>
    </p:spTree>
    <p:extLst>
      <p:ext uri="{BB962C8B-B14F-4D97-AF65-F5344CB8AC3E}">
        <p14:creationId xmlns:p14="http://schemas.microsoft.com/office/powerpoint/2010/main" val="24097559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D5E816B-EE8A-4A59-BF27-832760D86835}" type="slidenum">
              <a:rPr lang="en-US" smtClean="0"/>
              <a:t>2</a:t>
            </a:fld>
            <a:endParaRPr lang="en-US"/>
          </a:p>
        </p:txBody>
      </p:sp>
    </p:spTree>
    <p:extLst>
      <p:ext uri="{BB962C8B-B14F-4D97-AF65-F5344CB8AC3E}">
        <p14:creationId xmlns:p14="http://schemas.microsoft.com/office/powerpoint/2010/main" val="4648078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5E816B-EE8A-4A59-BF27-832760D86835}" type="slidenum">
              <a:rPr lang="en-US" smtClean="0"/>
              <a:t>4</a:t>
            </a:fld>
            <a:endParaRPr lang="en-US"/>
          </a:p>
        </p:txBody>
      </p:sp>
    </p:spTree>
    <p:extLst>
      <p:ext uri="{BB962C8B-B14F-4D97-AF65-F5344CB8AC3E}">
        <p14:creationId xmlns:p14="http://schemas.microsoft.com/office/powerpoint/2010/main" val="36740681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5E816B-EE8A-4A59-BF27-832760D86835}" type="slidenum">
              <a:rPr lang="en-US" smtClean="0"/>
              <a:t>6</a:t>
            </a:fld>
            <a:endParaRPr lang="en-US"/>
          </a:p>
        </p:txBody>
      </p:sp>
    </p:spTree>
    <p:extLst>
      <p:ext uri="{BB962C8B-B14F-4D97-AF65-F5344CB8AC3E}">
        <p14:creationId xmlns:p14="http://schemas.microsoft.com/office/powerpoint/2010/main" val="5603393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Master" Target="../slideMasters/slideMaster1.xml"/><Relationship Id="rId1" Type="http://schemas.openxmlformats.org/officeDocument/2006/relationships/tags" Target="../tags/tag1.xml"/><Relationship Id="rId4" Type="http://schemas.openxmlformats.org/officeDocument/2006/relationships/image" Target="../media/image12.svg"/></Relationships>
</file>

<file path=ppt/slideLayouts/_rels/slideLayout31.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slideMaster" Target="../slideMasters/slideMaster1.xml"/><Relationship Id="rId4" Type="http://schemas.openxmlformats.org/officeDocument/2006/relationships/tags" Target="../tags/tag5.xml"/></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ags" Target="../tags/tag6.xml"/><Relationship Id="rId5" Type="http://schemas.openxmlformats.org/officeDocument/2006/relationships/slideMaster" Target="../slideMasters/slideMaster1.xml"/><Relationship Id="rId4" Type="http://schemas.openxmlformats.org/officeDocument/2006/relationships/tags" Target="../tags/tag9.xml"/></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tags" Target="../tags/tag10.xml"/><Relationship Id="rId5" Type="http://schemas.openxmlformats.org/officeDocument/2006/relationships/slideMaster" Target="../slideMasters/slideMaster1.xml"/><Relationship Id="rId4" Type="http://schemas.openxmlformats.org/officeDocument/2006/relationships/tags" Target="../tags/tag13.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tags" Target="../tags/tag14.xml"/><Relationship Id="rId5" Type="http://schemas.openxmlformats.org/officeDocument/2006/relationships/slideMaster" Target="../slideMasters/slideMaster1.xml"/><Relationship Id="rId4" Type="http://schemas.openxmlformats.org/officeDocument/2006/relationships/tags" Target="../tags/tag1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Instructions">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0B9B688F-3869-4ECE-BE40-DE3ADDF3F07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bwMode="gray">
          <a:xfrm>
            <a:off x="5122888" y="4242380"/>
            <a:ext cx="3298775" cy="1857119"/>
          </a:xfrm>
          <a:prstGeom prst="rect">
            <a:avLst/>
          </a:prstGeom>
          <a:ln w="6350">
            <a:solidFill>
              <a:schemeClr val="accent2"/>
            </a:solidFill>
          </a:ln>
        </p:spPr>
      </p:pic>
      <p:pic>
        <p:nvPicPr>
          <p:cNvPr id="20" name="Picture 19">
            <a:extLst>
              <a:ext uri="{FF2B5EF4-FFF2-40B4-BE49-F238E27FC236}">
                <a16:creationId xmlns:a16="http://schemas.microsoft.com/office/drawing/2014/main" id="{5EB3950A-EFEF-4170-8936-5F3D5792ECB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bwMode="gray">
          <a:xfrm>
            <a:off x="8421497" y="4243004"/>
            <a:ext cx="3310128" cy="1856495"/>
          </a:xfrm>
          <a:prstGeom prst="rect">
            <a:avLst/>
          </a:prstGeom>
          <a:ln w="6350">
            <a:solidFill>
              <a:schemeClr val="accent2"/>
            </a:solidFill>
          </a:ln>
        </p:spPr>
      </p:pic>
      <p:sp>
        <p:nvSpPr>
          <p:cNvPr id="7" name="Rectangle 6">
            <a:extLst>
              <a:ext uri="{FF2B5EF4-FFF2-40B4-BE49-F238E27FC236}">
                <a16:creationId xmlns:a16="http://schemas.microsoft.com/office/drawing/2014/main" id="{43310477-1515-4A0A-A5E0-880E71B4E025}"/>
              </a:ext>
              <a:ext uri="{C183D7F6-B498-43B3-948B-1728B52AA6E4}">
                <adec:decorative xmlns:adec="http://schemas.microsoft.com/office/drawing/2017/decorative" val="1"/>
              </a:ext>
            </a:extLst>
          </p:cNvPr>
          <p:cNvSpPr/>
          <p:nvPr userDrawn="1"/>
        </p:nvSpPr>
        <p:spPr bwMode="gray">
          <a:xfrm>
            <a:off x="0" y="1"/>
            <a:ext cx="4556043" cy="6858002"/>
          </a:xfrm>
          <a:prstGeom prst="rect">
            <a:avLst/>
          </a:prstGeom>
          <a:solidFill>
            <a:srgbClr val="FBF9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30677" tIns="65339" rIns="130677" bIns="65339" numCol="1" spcCol="0" rtlCol="0" fromWordArt="0" anchor="t" anchorCtr="0" forceAA="0" compatLnSpc="1">
            <a:prstTxWarp prst="textNoShape">
              <a:avLst/>
            </a:prstTxWarp>
            <a:noAutofit/>
          </a:bodyPr>
          <a:lstStyle/>
          <a:p>
            <a:pPr algn="ctr">
              <a:spcBef>
                <a:spcPts val="714"/>
              </a:spcBef>
            </a:pPr>
            <a:endParaRPr lang="en-US" sz="1429">
              <a:solidFill>
                <a:schemeClr val="bg1"/>
              </a:solidFill>
            </a:endParaRPr>
          </a:p>
        </p:txBody>
      </p:sp>
      <p:sp>
        <p:nvSpPr>
          <p:cNvPr id="8" name="TextBox 7">
            <a:extLst>
              <a:ext uri="{FF2B5EF4-FFF2-40B4-BE49-F238E27FC236}">
                <a16:creationId xmlns:a16="http://schemas.microsoft.com/office/drawing/2014/main" id="{144308BD-A2EF-404E-BE32-E7DA086E8C83}"/>
              </a:ext>
            </a:extLst>
          </p:cNvPr>
          <p:cNvSpPr txBox="1"/>
          <p:nvPr userDrawn="1"/>
        </p:nvSpPr>
        <p:spPr bwMode="gray">
          <a:xfrm>
            <a:off x="824247" y="2825509"/>
            <a:ext cx="1758315" cy="1000274"/>
          </a:xfrm>
          <a:prstGeom prst="rect">
            <a:avLst/>
          </a:prstGeom>
          <a:noFill/>
        </p:spPr>
        <p:txBody>
          <a:bodyPr wrap="square" lIns="0" tIns="0" rIns="0" bIns="0" rtlCol="0">
            <a:spAutoFit/>
          </a:bodyPr>
          <a:lstStyle/>
          <a:p>
            <a:pPr algn="l">
              <a:spcBef>
                <a:spcPts val="714"/>
              </a:spcBef>
            </a:pPr>
            <a:r>
              <a:rPr lang="en-US" sz="6500" b="1">
                <a:solidFill>
                  <a:schemeClr val="accent6"/>
                </a:solidFill>
              </a:rPr>
              <a:t>16:9</a:t>
            </a:r>
          </a:p>
        </p:txBody>
      </p:sp>
      <p:sp>
        <p:nvSpPr>
          <p:cNvPr id="10" name="TextBox 9">
            <a:extLst>
              <a:ext uri="{FF2B5EF4-FFF2-40B4-BE49-F238E27FC236}">
                <a16:creationId xmlns:a16="http://schemas.microsoft.com/office/drawing/2014/main" id="{FD38DA28-EF8F-43D1-AD7F-CCB3640760DD}"/>
              </a:ext>
            </a:extLst>
          </p:cNvPr>
          <p:cNvSpPr txBox="1"/>
          <p:nvPr userDrawn="1"/>
        </p:nvSpPr>
        <p:spPr bwMode="gray">
          <a:xfrm>
            <a:off x="822196" y="4598065"/>
            <a:ext cx="3584240" cy="200055"/>
          </a:xfrm>
          <a:prstGeom prst="rect">
            <a:avLst/>
          </a:prstGeom>
          <a:noFill/>
        </p:spPr>
        <p:txBody>
          <a:bodyPr wrap="square" lIns="0" tIns="0" rIns="0" bIns="0" rtlCol="0">
            <a:spAutoFit/>
          </a:bodyPr>
          <a:lstStyle/>
          <a:p>
            <a:pPr algn="l">
              <a:spcBef>
                <a:spcPts val="714"/>
              </a:spcBef>
            </a:pPr>
            <a:r>
              <a:rPr lang="en-US" sz="1300" noProof="0">
                <a:solidFill>
                  <a:schemeClr val="tx1"/>
                </a:solidFill>
              </a:rPr>
              <a:t>Released January 2022</a:t>
            </a:r>
          </a:p>
        </p:txBody>
      </p:sp>
      <p:sp>
        <p:nvSpPr>
          <p:cNvPr id="22" name="TextBox 21">
            <a:extLst>
              <a:ext uri="{FF2B5EF4-FFF2-40B4-BE49-F238E27FC236}">
                <a16:creationId xmlns:a16="http://schemas.microsoft.com/office/drawing/2014/main" id="{3E57223A-B05B-4614-AAEA-675CF58D9E9B}"/>
              </a:ext>
            </a:extLst>
          </p:cNvPr>
          <p:cNvSpPr txBox="1"/>
          <p:nvPr userDrawn="1"/>
        </p:nvSpPr>
        <p:spPr bwMode="gray">
          <a:xfrm>
            <a:off x="824247" y="3597791"/>
            <a:ext cx="2436843" cy="615553"/>
          </a:xfrm>
          <a:prstGeom prst="rect">
            <a:avLst/>
          </a:prstGeom>
          <a:noFill/>
        </p:spPr>
        <p:txBody>
          <a:bodyPr wrap="square" lIns="0" tIns="0" rIns="0" bIns="0" rtlCol="0">
            <a:spAutoFit/>
          </a:bodyPr>
          <a:lstStyle/>
          <a:p>
            <a:pPr algn="l">
              <a:spcBef>
                <a:spcPts val="0"/>
              </a:spcBef>
            </a:pPr>
            <a:r>
              <a:rPr lang="en-US" sz="4000" b="0">
                <a:solidFill>
                  <a:schemeClr val="accent6"/>
                </a:solidFill>
              </a:rPr>
              <a:t>on-screen</a:t>
            </a:r>
          </a:p>
        </p:txBody>
      </p:sp>
      <p:pic>
        <p:nvPicPr>
          <p:cNvPr id="17" name="Picture 16">
            <a:extLst>
              <a:ext uri="{FF2B5EF4-FFF2-40B4-BE49-F238E27FC236}">
                <a16:creationId xmlns:a16="http://schemas.microsoft.com/office/drawing/2014/main" id="{819BE298-EAEE-4EF5-9588-71610469B37B}"/>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a:ext>
            </a:extLst>
          </a:blip>
          <a:srcRect/>
          <a:stretch/>
        </p:blipFill>
        <p:spPr bwMode="gray">
          <a:xfrm>
            <a:off x="5122888" y="525529"/>
            <a:ext cx="6606362" cy="3714176"/>
          </a:xfrm>
          <a:prstGeom prst="rect">
            <a:avLst/>
          </a:prstGeom>
          <a:ln w="6350">
            <a:solidFill>
              <a:schemeClr val="accent2"/>
            </a:solidFill>
          </a:ln>
        </p:spPr>
      </p:pic>
      <p:pic>
        <p:nvPicPr>
          <p:cNvPr id="2" name="Picture 2" descr="Medicare Memberships | Life Time">
            <a:extLst>
              <a:ext uri="{FF2B5EF4-FFF2-40B4-BE49-F238E27FC236}">
                <a16:creationId xmlns:a16="http://schemas.microsoft.com/office/drawing/2014/main" id="{0F27B237-C9D8-B09C-D401-437A2B2BCEFF}"/>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73056" y="574707"/>
            <a:ext cx="2084199" cy="381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57270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Two Lines">
    <p:spTree>
      <p:nvGrpSpPr>
        <p:cNvPr id="1" name=""/>
        <p:cNvGrpSpPr/>
        <p:nvPr/>
      </p:nvGrpSpPr>
      <p:grpSpPr>
        <a:xfrm>
          <a:off x="0" y="0"/>
          <a:ext cx="0" cy="0"/>
          <a:chOff x="0" y="0"/>
          <a:chExt cx="0" cy="0"/>
        </a:xfrm>
      </p:grpSpPr>
      <p:sp>
        <p:nvSpPr>
          <p:cNvPr id="6" name="Date Placeholder 5" hidden="1">
            <a:extLst>
              <a:ext uri="{FF2B5EF4-FFF2-40B4-BE49-F238E27FC236}">
                <a16:creationId xmlns:a16="http://schemas.microsoft.com/office/drawing/2014/main" id="{371431DB-E6A6-49C5-8087-27C6A3B2A54B}"/>
              </a:ext>
            </a:extLst>
          </p:cNvPr>
          <p:cNvSpPr>
            <a:spLocks noGrp="1"/>
          </p:cNvSpPr>
          <p:nvPr>
            <p:ph type="dt" sz="half" idx="10"/>
          </p:nvPr>
        </p:nvSpPr>
        <p:spPr>
          <a:xfrm>
            <a:off x="0" y="7170924"/>
            <a:ext cx="914400" cy="30778"/>
          </a:xfrm>
          <a:prstGeom prst="rect">
            <a:avLst/>
          </a:prstGeom>
        </p:spPr>
        <p:txBody>
          <a:bodyPr/>
          <a:lstStyle/>
          <a:p>
            <a:fld id="{C9C2E934-DCF6-42A5-85FE-8C1CB869FF21}" type="datetime1">
              <a:rPr lang="en-US" smtClean="0"/>
              <a:t>4/30/2024</a:t>
            </a:fld>
            <a:endParaRPr lang="en-US"/>
          </a:p>
        </p:txBody>
      </p:sp>
      <p:sp>
        <p:nvSpPr>
          <p:cNvPr id="8" name="Slide Number Placeholder 7" hidden="1">
            <a:extLst>
              <a:ext uri="{FF2B5EF4-FFF2-40B4-BE49-F238E27FC236}">
                <a16:creationId xmlns:a16="http://schemas.microsoft.com/office/drawing/2014/main" id="{8B45D769-A041-452F-B2B9-DCBF82634579}"/>
              </a:ext>
            </a:extLst>
          </p:cNvPr>
          <p:cNvSpPr>
            <a:spLocks noGrp="1"/>
          </p:cNvSpPr>
          <p:nvPr>
            <p:ph type="sldNum" sz="quarter" idx="12"/>
          </p:nvPr>
        </p:nvSpPr>
        <p:spPr>
          <a:xfrm>
            <a:off x="0" y="7221433"/>
            <a:ext cx="914400" cy="30778"/>
          </a:xfrm>
          <a:prstGeom prst="rect">
            <a:avLst/>
          </a:prstGeom>
        </p:spPr>
        <p:txBody>
          <a:bodyPr/>
          <a:lstStyle/>
          <a:p>
            <a:fld id="{03805D93-7D4B-4CBC-BABC-3A8AC08CB7F4}" type="slidenum">
              <a:rPr lang="en-US" smtClean="0"/>
              <a:pPr/>
              <a:t>‹#›</a:t>
            </a:fld>
            <a:endParaRPr lang="en-US"/>
          </a:p>
        </p:txBody>
      </p:sp>
      <p:sp>
        <p:nvSpPr>
          <p:cNvPr id="7" name="Footer Placeholder 6" hidden="1">
            <a:extLst>
              <a:ext uri="{FF2B5EF4-FFF2-40B4-BE49-F238E27FC236}">
                <a16:creationId xmlns:a16="http://schemas.microsoft.com/office/drawing/2014/main" id="{2F19E74A-0080-4967-9833-9ACB7226DDE7}"/>
              </a:ext>
            </a:extLst>
          </p:cNvPr>
          <p:cNvSpPr>
            <a:spLocks noGrp="1"/>
          </p:cNvSpPr>
          <p:nvPr>
            <p:ph type="ftr" sz="quarter" idx="11"/>
          </p:nvPr>
        </p:nvSpPr>
        <p:spPr>
          <a:xfrm>
            <a:off x="0" y="7120415"/>
            <a:ext cx="1155766" cy="30778"/>
          </a:xfrm>
          <a:prstGeom prst="rect">
            <a:avLst/>
          </a:prstGeom>
        </p:spPr>
        <p:txBody>
          <a:bodyPr/>
          <a:lstStyle/>
          <a:p>
            <a:r>
              <a:rPr lang="en-US"/>
              <a:t>Confidential property of Optum. Do not distribute or reproduce without express permission from Optum.</a:t>
            </a:r>
          </a:p>
        </p:txBody>
      </p:sp>
      <p:sp>
        <p:nvSpPr>
          <p:cNvPr id="2" name="Title 1">
            <a:extLst>
              <a:ext uri="{FF2B5EF4-FFF2-40B4-BE49-F238E27FC236}">
                <a16:creationId xmlns:a16="http://schemas.microsoft.com/office/drawing/2014/main" id="{CB1C8E8B-99F0-45A8-BCAB-DBB719616F12}"/>
              </a:ext>
            </a:extLst>
          </p:cNvPr>
          <p:cNvSpPr>
            <a:spLocks noGrp="1"/>
          </p:cNvSpPr>
          <p:nvPr>
            <p:ph type="title" hasCustomPrompt="1"/>
          </p:nvPr>
        </p:nvSpPr>
        <p:spPr bwMode="gray">
          <a:xfrm>
            <a:off x="457199" y="555639"/>
            <a:ext cx="9601200" cy="609398"/>
          </a:xfrm>
        </p:spPr>
        <p:txBody>
          <a:bodyPr/>
          <a:lstStyle>
            <a:lvl1pPr>
              <a:defRPr/>
            </a:lvl1pPr>
          </a:lstStyle>
          <a:p>
            <a:r>
              <a:rPr lang="en-US"/>
              <a:t>Slide title; Arial 22pt bold, sentence case. This layout accommodates a slide title that extends downward to a second line (max. 2 lines).</a:t>
            </a:r>
          </a:p>
        </p:txBody>
      </p:sp>
    </p:spTree>
    <p:extLst>
      <p:ext uri="{BB962C8B-B14F-4D97-AF65-F5344CB8AC3E}">
        <p14:creationId xmlns:p14="http://schemas.microsoft.com/office/powerpoint/2010/main" val="975390374"/>
      </p:ext>
    </p:extLst>
  </p:cSld>
  <p:clrMapOvr>
    <a:masterClrMapping/>
  </p:clrMapOvr>
  <p:extLst>
    <p:ext uri="{DCECCB84-F9BA-43D5-87BE-67443E8EF086}">
      <p15:sldGuideLst xmlns:p15="http://schemas.microsoft.com/office/powerpoint/2012/main">
        <p15:guide id="1" orient="horz" pos="3776" userDrawn="1">
          <p15:clr>
            <a:srgbClr val="FBAE40"/>
          </p15:clr>
        </p15:guide>
        <p15:guide id="3" orient="horz" pos="1016" userDrawn="1">
          <p15:clr>
            <a:srgbClr val="FBAE40"/>
          </p15:clr>
        </p15:guide>
        <p15:guide id="4" orient="horz" pos="344"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E8F05950-6299-4B4F-B254-8E9E230299D9}"/>
              </a:ext>
            </a:extLst>
          </p:cNvPr>
          <p:cNvSpPr>
            <a:spLocks noGrp="1"/>
          </p:cNvSpPr>
          <p:nvPr>
            <p:ph type="dt" sz="half" idx="10"/>
          </p:nvPr>
        </p:nvSpPr>
        <p:spPr bwMode="gray">
          <a:xfrm>
            <a:off x="0" y="7170924"/>
            <a:ext cx="914400" cy="30778"/>
          </a:xfrm>
          <a:prstGeom prst="rect">
            <a:avLst/>
          </a:prstGeom>
        </p:spPr>
        <p:txBody>
          <a:bodyPr/>
          <a:lstStyle/>
          <a:p>
            <a:fld id="{91B49150-1D91-41AC-9706-7B003B9B505B}" type="datetime1">
              <a:rPr lang="en-US" smtClean="0"/>
              <a:t>4/30/2024</a:t>
            </a:fld>
            <a:endParaRPr lang="en-US"/>
          </a:p>
        </p:txBody>
      </p:sp>
      <p:sp>
        <p:nvSpPr>
          <p:cNvPr id="6" name="Slide Number Placeholder 5" hidden="1">
            <a:extLst>
              <a:ext uri="{FF2B5EF4-FFF2-40B4-BE49-F238E27FC236}">
                <a16:creationId xmlns:a16="http://schemas.microsoft.com/office/drawing/2014/main" id="{E92844E1-DCBE-4FE7-B46C-155141DCD59B}"/>
              </a:ext>
            </a:extLst>
          </p:cNvPr>
          <p:cNvSpPr>
            <a:spLocks noGrp="1"/>
          </p:cNvSpPr>
          <p:nvPr>
            <p:ph type="sldNum" sz="quarter" idx="12"/>
          </p:nvPr>
        </p:nvSpPr>
        <p:spPr bwMode="gray">
          <a:xfrm>
            <a:off x="0" y="7221433"/>
            <a:ext cx="914400" cy="30778"/>
          </a:xfrm>
          <a:prstGeom prst="rect">
            <a:avLst/>
          </a:prstGeom>
        </p:spPr>
        <p:txBody>
          <a:bodyPr/>
          <a:lstStyle/>
          <a:p>
            <a:fld id="{03805D93-7D4B-4CBC-BABC-3A8AC08CB7F4}" type="slidenum">
              <a:rPr lang="en-US" smtClean="0"/>
              <a:t>‹#›</a:t>
            </a:fld>
            <a:endParaRPr lang="en-US"/>
          </a:p>
        </p:txBody>
      </p:sp>
      <p:sp>
        <p:nvSpPr>
          <p:cNvPr id="5" name="Footer Placeholder 4" hidden="1">
            <a:extLst>
              <a:ext uri="{FF2B5EF4-FFF2-40B4-BE49-F238E27FC236}">
                <a16:creationId xmlns:a16="http://schemas.microsoft.com/office/drawing/2014/main" id="{C6F9B0AB-0E2D-494E-B617-49AC025A7447}"/>
              </a:ext>
            </a:extLst>
          </p:cNvPr>
          <p:cNvSpPr>
            <a:spLocks noGrp="1"/>
          </p:cNvSpPr>
          <p:nvPr>
            <p:ph type="ftr" sz="quarter" idx="11"/>
          </p:nvPr>
        </p:nvSpPr>
        <p:spPr bwMode="gray">
          <a:xfrm>
            <a:off x="0" y="7120415"/>
            <a:ext cx="1155766" cy="30778"/>
          </a:xfrm>
          <a:prstGeom prst="rect">
            <a:avLst/>
          </a:prstGeom>
        </p:spPr>
        <p:txBody>
          <a:bodyPr/>
          <a:lstStyle/>
          <a:p>
            <a:r>
              <a:rPr lang="en-US"/>
              <a:t>Confidential property of Optum. Do not distribute or reproduce without express permission from Optum.</a:t>
            </a:r>
          </a:p>
        </p:txBody>
      </p:sp>
      <p:sp>
        <p:nvSpPr>
          <p:cNvPr id="3" name="Content Placeholder 2">
            <a:extLst>
              <a:ext uri="{FF2B5EF4-FFF2-40B4-BE49-F238E27FC236}">
                <a16:creationId xmlns:a16="http://schemas.microsoft.com/office/drawing/2014/main" id="{97828B26-FB6F-4B30-8973-00FC53DA3EAD}"/>
              </a:ext>
            </a:extLst>
          </p:cNvPr>
          <p:cNvSpPr>
            <a:spLocks noGrp="1"/>
          </p:cNvSpPr>
          <p:nvPr>
            <p:ph idx="1" hasCustomPrompt="1"/>
          </p:nvPr>
        </p:nvSpPr>
        <p:spPr bwMode="gray">
          <a:xfrm>
            <a:off x="1524000" y="1557210"/>
            <a:ext cx="9144000" cy="3930085"/>
          </a:xfrm>
        </p:spPr>
        <p:txBody>
          <a:body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E13F07F8-7529-498B-8D34-E0851EDB82CA}"/>
              </a:ext>
            </a:extLst>
          </p:cNvPr>
          <p:cNvSpPr>
            <a:spLocks noGrp="1"/>
          </p:cNvSpPr>
          <p:nvPr>
            <p:ph type="title" hasCustomPrompt="1"/>
          </p:nvPr>
        </p:nvSpPr>
        <p:spPr bwMode="gray"/>
        <p:txBody>
          <a:bodyPr/>
          <a:lstStyle>
            <a:lvl1pPr>
              <a:defRPr/>
            </a:lvl1pPr>
          </a:lstStyle>
          <a:p>
            <a:r>
              <a:rPr lang="en-US"/>
              <a:t>Slide title; Arial 22pt bold, sentence case (1 line)</a:t>
            </a:r>
          </a:p>
        </p:txBody>
      </p:sp>
    </p:spTree>
    <p:extLst>
      <p:ext uri="{BB962C8B-B14F-4D97-AF65-F5344CB8AC3E}">
        <p14:creationId xmlns:p14="http://schemas.microsoft.com/office/powerpoint/2010/main" val="1217844453"/>
      </p:ext>
    </p:extLst>
  </p:cSld>
  <p:clrMapOvr>
    <a:masterClrMapping/>
  </p:clrMapOvr>
  <p:extLst>
    <p:ext uri="{DCECCB84-F9BA-43D5-87BE-67443E8EF086}">
      <p15:sldGuideLst xmlns:p15="http://schemas.microsoft.com/office/powerpoint/2012/main">
        <p15:guide id="1" orient="horz" pos="3776" userDrawn="1">
          <p15:clr>
            <a:srgbClr val="FBAE40"/>
          </p15:clr>
        </p15:guide>
        <p15:guide id="2" orient="horz" pos="792" userDrawn="1">
          <p15:clr>
            <a:srgbClr val="FBAE40"/>
          </p15:clr>
        </p15:guide>
        <p15:guide id="3" orient="horz" pos="344"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bg bwMode="gray">
      <p:bgRef idx="1001">
        <a:schemeClr val="bg1"/>
      </p:bgRef>
    </p:bg>
    <p:spTree>
      <p:nvGrpSpPr>
        <p:cNvPr id="1" name=""/>
        <p:cNvGrpSpPr/>
        <p:nvPr/>
      </p:nvGrpSpPr>
      <p:grpSpPr>
        <a:xfrm>
          <a:off x="0" y="0"/>
          <a:ext cx="0" cy="0"/>
          <a:chOff x="0" y="0"/>
          <a:chExt cx="0" cy="0"/>
        </a:xfrm>
      </p:grpSpPr>
      <p:sp>
        <p:nvSpPr>
          <p:cNvPr id="2" name="Date Placeholder 1" hidden="1">
            <a:extLst>
              <a:ext uri="{FF2B5EF4-FFF2-40B4-BE49-F238E27FC236}">
                <a16:creationId xmlns:a16="http://schemas.microsoft.com/office/drawing/2014/main" id="{2A88930E-BBA5-4E1B-A5EF-DED17AD07096}"/>
              </a:ext>
            </a:extLst>
          </p:cNvPr>
          <p:cNvSpPr>
            <a:spLocks noGrp="1"/>
          </p:cNvSpPr>
          <p:nvPr>
            <p:ph type="dt" sz="half" idx="10"/>
          </p:nvPr>
        </p:nvSpPr>
        <p:spPr>
          <a:xfrm>
            <a:off x="0" y="7170924"/>
            <a:ext cx="914400" cy="30778"/>
          </a:xfrm>
          <a:prstGeom prst="rect">
            <a:avLst/>
          </a:prstGeom>
        </p:spPr>
        <p:txBody>
          <a:bodyPr/>
          <a:lstStyle/>
          <a:p>
            <a:fld id="{0979BA85-8310-4250-AB3A-A97C30E154CC}" type="datetime1">
              <a:rPr lang="en-US" smtClean="0"/>
              <a:t>4/30/2024</a:t>
            </a:fld>
            <a:endParaRPr lang="en-US"/>
          </a:p>
        </p:txBody>
      </p:sp>
      <p:sp>
        <p:nvSpPr>
          <p:cNvPr id="4" name="Slide Number Placeholder 3" hidden="1">
            <a:extLst>
              <a:ext uri="{FF2B5EF4-FFF2-40B4-BE49-F238E27FC236}">
                <a16:creationId xmlns:a16="http://schemas.microsoft.com/office/drawing/2014/main" id="{7F8E785F-27DE-459F-AC73-FAA76F4C475F}"/>
              </a:ext>
            </a:extLst>
          </p:cNvPr>
          <p:cNvSpPr>
            <a:spLocks noGrp="1"/>
          </p:cNvSpPr>
          <p:nvPr>
            <p:ph type="sldNum" sz="quarter" idx="12"/>
          </p:nvPr>
        </p:nvSpPr>
        <p:spPr>
          <a:xfrm>
            <a:off x="0" y="7221433"/>
            <a:ext cx="914400" cy="30778"/>
          </a:xfrm>
          <a:prstGeom prst="rect">
            <a:avLst/>
          </a:prstGeom>
        </p:spPr>
        <p:txBody>
          <a:bodyPr/>
          <a:lstStyle/>
          <a:p>
            <a:fld id="{03805D93-7D4B-4CBC-BABC-3A8AC08CB7F4}" type="slidenum">
              <a:rPr lang="en-US" smtClean="0"/>
              <a:t>‹#›</a:t>
            </a:fld>
            <a:endParaRPr lang="en-US"/>
          </a:p>
        </p:txBody>
      </p:sp>
      <p:sp>
        <p:nvSpPr>
          <p:cNvPr id="3" name="Footer Placeholder 2" hidden="1">
            <a:extLst>
              <a:ext uri="{FF2B5EF4-FFF2-40B4-BE49-F238E27FC236}">
                <a16:creationId xmlns:a16="http://schemas.microsoft.com/office/drawing/2014/main" id="{D820AF22-0BC8-4D54-AFFC-11C9299ACFC0}"/>
              </a:ext>
            </a:extLst>
          </p:cNvPr>
          <p:cNvSpPr>
            <a:spLocks noGrp="1"/>
          </p:cNvSpPr>
          <p:nvPr>
            <p:ph type="ftr" sz="quarter" idx="11"/>
          </p:nvPr>
        </p:nvSpPr>
        <p:spPr bwMode="gray">
          <a:xfrm>
            <a:off x="0" y="7120415"/>
            <a:ext cx="1155766" cy="30778"/>
          </a:xfrm>
          <a:prstGeom prst="rect">
            <a:avLst/>
          </a:prstGeom>
        </p:spPr>
        <p:txBody>
          <a:bodyPr/>
          <a:lstStyle/>
          <a:p>
            <a:r>
              <a:rPr lang="en-US"/>
              <a:t>Confidential property of Optum. Do not distribute or reproduce without express permission from Optum.</a:t>
            </a:r>
          </a:p>
        </p:txBody>
      </p:sp>
    </p:spTree>
    <p:extLst>
      <p:ext uri="{BB962C8B-B14F-4D97-AF65-F5344CB8AC3E}">
        <p14:creationId xmlns:p14="http://schemas.microsoft.com/office/powerpoint/2010/main" val="3283214495"/>
      </p:ext>
    </p:extLst>
  </p:cSld>
  <p:clrMapOvr>
    <a:masterClrMapping/>
  </p:clrMapOvr>
  <p:extLst>
    <p:ext uri="{DCECCB84-F9BA-43D5-87BE-67443E8EF086}">
      <p15:sldGuideLst xmlns:p15="http://schemas.microsoft.com/office/powerpoint/2012/main">
        <p15:guide id="1" orient="horz" pos="3776" userDrawn="1">
          <p15:clr>
            <a:srgbClr val="FBAE40"/>
          </p15:clr>
        </p15:guide>
        <p15:guide id="4" orient="horz" pos="344"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    ___    ">
    <p:bg bwMode="gray">
      <p:bgPr>
        <a:solidFill>
          <a:srgbClr val="7030A0"/>
        </a:solidFill>
        <a:effectLst/>
      </p:bgPr>
    </p:bg>
    <p:spTree>
      <p:nvGrpSpPr>
        <p:cNvPr id="1" name=""/>
        <p:cNvGrpSpPr/>
        <p:nvPr/>
      </p:nvGrpSpPr>
      <p:grpSpPr>
        <a:xfrm>
          <a:off x="0" y="0"/>
          <a:ext cx="0" cy="0"/>
          <a:chOff x="0" y="0"/>
          <a:chExt cx="0" cy="0"/>
        </a:xfrm>
      </p:grpSpPr>
      <p:sp>
        <p:nvSpPr>
          <p:cNvPr id="12" name="TextBox 1">
            <a:extLst>
              <a:ext uri="{FF2B5EF4-FFF2-40B4-BE49-F238E27FC236}">
                <a16:creationId xmlns:a16="http://schemas.microsoft.com/office/drawing/2014/main" id="{32CFB013-0FEF-48E9-80F2-E18D541C5EDC}"/>
              </a:ext>
            </a:extLst>
          </p:cNvPr>
          <p:cNvSpPr txBox="1"/>
          <p:nvPr userDrawn="1"/>
        </p:nvSpPr>
        <p:spPr bwMode="gray">
          <a:xfrm>
            <a:off x="742998" y="1351508"/>
            <a:ext cx="9891327" cy="4154984"/>
          </a:xfrm>
          <a:prstGeom prst="rect">
            <a:avLst/>
          </a:prstGeom>
          <a:noFill/>
        </p:spPr>
        <p:txBody>
          <a:bodyPr wrap="square" lIns="0" tIns="0" rIns="0" bIns="0" rtlCol="0">
            <a:spAutoFit/>
          </a:bodyPr>
          <a:lstStyle/>
          <a:p>
            <a:pPr>
              <a:lnSpc>
                <a:spcPct val="90000"/>
              </a:lnSpc>
              <a:spcBef>
                <a:spcPts val="0"/>
              </a:spcBef>
            </a:pPr>
            <a:r>
              <a:rPr lang="en-US" sz="15000" b="1">
                <a:solidFill>
                  <a:schemeClr val="bg1"/>
                </a:solidFill>
              </a:rPr>
              <a:t>Quotes/</a:t>
            </a:r>
            <a:br>
              <a:rPr lang="en-US" sz="15000" b="1">
                <a:solidFill>
                  <a:schemeClr val="bg1"/>
                </a:solidFill>
              </a:rPr>
            </a:br>
            <a:r>
              <a:rPr lang="en-US" sz="15000" b="1">
                <a:solidFill>
                  <a:schemeClr val="bg1"/>
                </a:solidFill>
              </a:rPr>
              <a:t>facts</a:t>
            </a:r>
          </a:p>
        </p:txBody>
      </p:sp>
      <p:cxnSp>
        <p:nvCxnSpPr>
          <p:cNvPr id="4" name="Orange arrow">
            <a:extLst>
              <a:ext uri="{FF2B5EF4-FFF2-40B4-BE49-F238E27FC236}">
                <a16:creationId xmlns:a16="http://schemas.microsoft.com/office/drawing/2014/main" id="{072CDE07-2C86-4CA9-AA97-FE831103A7B5}"/>
              </a:ext>
              <a:ext uri="{C183D7F6-B498-43B3-948B-1728B52AA6E4}">
                <adec:decorative xmlns:adec="http://schemas.microsoft.com/office/drawing/2017/decorative" val="1"/>
              </a:ext>
            </a:extLst>
          </p:cNvPr>
          <p:cNvCxnSpPr>
            <a:cxnSpLocks/>
          </p:cNvCxnSpPr>
          <p:nvPr userDrawn="1"/>
        </p:nvCxnSpPr>
        <p:spPr bwMode="gray">
          <a:xfrm>
            <a:off x="9497148" y="3429000"/>
            <a:ext cx="1951854" cy="0"/>
          </a:xfrm>
          <a:prstGeom prst="line">
            <a:avLst/>
          </a:prstGeom>
          <a:ln w="317500" cap="rnd">
            <a:solidFill>
              <a:schemeClr val="bg1"/>
            </a:solidFill>
            <a:round/>
            <a:tailEnd type="arrow" w="lg"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13485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A03ECA26-E932-4438-A611-CD2E9AA59D7D}"/>
              </a:ext>
            </a:extLst>
          </p:cNvPr>
          <p:cNvSpPr>
            <a:spLocks noGrp="1"/>
          </p:cNvSpPr>
          <p:nvPr>
            <p:ph type="dt" sz="half" idx="10"/>
          </p:nvPr>
        </p:nvSpPr>
        <p:spPr>
          <a:xfrm>
            <a:off x="0" y="7170924"/>
            <a:ext cx="914400" cy="30778"/>
          </a:xfrm>
          <a:prstGeom prst="rect">
            <a:avLst/>
          </a:prstGeom>
        </p:spPr>
        <p:txBody>
          <a:bodyPr/>
          <a:lstStyle/>
          <a:p>
            <a:fld id="{13B8E4E7-F449-402F-9339-239906911B51}" type="datetime1">
              <a:rPr lang="en-US" smtClean="0"/>
              <a:t>4/30/2024</a:t>
            </a:fld>
            <a:endParaRPr lang="en-US"/>
          </a:p>
        </p:txBody>
      </p:sp>
      <p:sp>
        <p:nvSpPr>
          <p:cNvPr id="5" name="Slide Number Placeholder 4" hidden="1">
            <a:extLst>
              <a:ext uri="{FF2B5EF4-FFF2-40B4-BE49-F238E27FC236}">
                <a16:creationId xmlns:a16="http://schemas.microsoft.com/office/drawing/2014/main" id="{3AF1A2B5-5197-4E57-9D4D-CCCEAD7BAFB2}"/>
              </a:ext>
            </a:extLst>
          </p:cNvPr>
          <p:cNvSpPr>
            <a:spLocks noGrp="1"/>
          </p:cNvSpPr>
          <p:nvPr>
            <p:ph type="sldNum" sz="quarter" idx="12"/>
          </p:nvPr>
        </p:nvSpPr>
        <p:spPr>
          <a:xfrm>
            <a:off x="0" y="7221433"/>
            <a:ext cx="914400" cy="30778"/>
          </a:xfrm>
          <a:prstGeom prst="rect">
            <a:avLst/>
          </a:prstGeom>
        </p:spPr>
        <p:txBody>
          <a:bodyPr/>
          <a:lstStyle/>
          <a:p>
            <a:fld id="{03805D93-7D4B-4CBC-BABC-3A8AC08CB7F4}" type="slidenum">
              <a:rPr lang="en-US" smtClean="0"/>
              <a:pPr/>
              <a:t>‹#›</a:t>
            </a:fld>
            <a:endParaRPr lang="en-US"/>
          </a:p>
        </p:txBody>
      </p:sp>
      <p:sp>
        <p:nvSpPr>
          <p:cNvPr id="4" name="Footer Placeholder 3" hidden="1">
            <a:extLst>
              <a:ext uri="{FF2B5EF4-FFF2-40B4-BE49-F238E27FC236}">
                <a16:creationId xmlns:a16="http://schemas.microsoft.com/office/drawing/2014/main" id="{F671BF93-B235-43C1-B6B1-F5BF550234D5}"/>
              </a:ext>
            </a:extLst>
          </p:cNvPr>
          <p:cNvSpPr>
            <a:spLocks noGrp="1"/>
          </p:cNvSpPr>
          <p:nvPr>
            <p:ph type="ftr" sz="quarter" idx="11"/>
          </p:nvPr>
        </p:nvSpPr>
        <p:spPr bwMode="gray">
          <a:xfrm>
            <a:off x="0" y="7120415"/>
            <a:ext cx="1155766" cy="30778"/>
          </a:xfrm>
          <a:prstGeom prst="rect">
            <a:avLst/>
          </a:prstGeom>
        </p:spPr>
        <p:txBody>
          <a:bodyPr/>
          <a:lstStyle/>
          <a:p>
            <a:r>
              <a:rPr lang="en-US"/>
              <a:t>Confidential property of Optum. Do not distribute or reproduce without express permission from Optum.</a:t>
            </a:r>
          </a:p>
        </p:txBody>
      </p:sp>
      <p:sp>
        <p:nvSpPr>
          <p:cNvPr id="7" name="Sky blue background">
            <a:extLst>
              <a:ext uri="{FF2B5EF4-FFF2-40B4-BE49-F238E27FC236}">
                <a16:creationId xmlns:a16="http://schemas.microsoft.com/office/drawing/2014/main" id="{EE1EB717-079D-4382-BC6B-05400E354E1D}"/>
              </a:ext>
              <a:ext uri="{C183D7F6-B498-43B3-948B-1728B52AA6E4}">
                <adec:decorative xmlns:adec="http://schemas.microsoft.com/office/drawing/2017/decorative" val="1"/>
              </a:ext>
            </a:extLst>
          </p:cNvPr>
          <p:cNvSpPr/>
          <p:nvPr userDrawn="1"/>
        </p:nvSpPr>
        <p:spPr bwMode="gray">
          <a:xfrm>
            <a:off x="184404" y="182880"/>
            <a:ext cx="11823192" cy="5936084"/>
          </a:xfrm>
          <a:prstGeom prst="roundRect">
            <a:avLst>
              <a:gd name="adj" fmla="val 1011"/>
            </a:avLst>
          </a:prstGeom>
          <a:solidFill>
            <a:schemeClr val="bg2"/>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0"/>
              </a:spcBef>
              <a:spcAft>
                <a:spcPts val="0"/>
              </a:spcAft>
            </a:pPr>
            <a:endParaRPr lang="en-US" sz="1400" b="0" i="0" u="none" baseline="0">
              <a:solidFill>
                <a:srgbClr val="FFFFFF"/>
              </a:solidFill>
            </a:endParaRPr>
          </a:p>
        </p:txBody>
      </p:sp>
      <p:pic>
        <p:nvPicPr>
          <p:cNvPr id="11" name="Quotemark">
            <a:extLst>
              <a:ext uri="{FF2B5EF4-FFF2-40B4-BE49-F238E27FC236}">
                <a16:creationId xmlns:a16="http://schemas.microsoft.com/office/drawing/2014/main" id="{034DE437-E18F-4BCB-BE69-5295B9D4964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gray">
          <a:xfrm>
            <a:off x="5859458" y="1735745"/>
            <a:ext cx="473085" cy="473085"/>
          </a:xfrm>
          <a:prstGeom prst="rect">
            <a:avLst/>
          </a:prstGeom>
        </p:spPr>
      </p:pic>
      <p:sp>
        <p:nvSpPr>
          <p:cNvPr id="6" name="Text Placeholder 5">
            <a:extLst>
              <a:ext uri="{FF2B5EF4-FFF2-40B4-BE49-F238E27FC236}">
                <a16:creationId xmlns:a16="http://schemas.microsoft.com/office/drawing/2014/main" id="{268D9530-7244-4EEA-9E87-B99110498E7E}"/>
              </a:ext>
            </a:extLst>
          </p:cNvPr>
          <p:cNvSpPr>
            <a:spLocks noGrp="1"/>
          </p:cNvSpPr>
          <p:nvPr>
            <p:ph type="body" sz="quarter" idx="13" hasCustomPrompt="1"/>
          </p:nvPr>
        </p:nvSpPr>
        <p:spPr bwMode="gray">
          <a:xfrm>
            <a:off x="1976438" y="2445437"/>
            <a:ext cx="8235950" cy="2798977"/>
          </a:xfrm>
        </p:spPr>
        <p:txBody>
          <a:bodyPr>
            <a:normAutofit/>
          </a:bodyPr>
          <a:lstStyle>
            <a:lvl1pPr algn="ctr">
              <a:spcBef>
                <a:spcPts val="1200"/>
              </a:spcBef>
              <a:defRPr sz="2600">
                <a:solidFill>
                  <a:schemeClr val="accent6"/>
                </a:solidFill>
              </a:defRPr>
            </a:lvl1pPr>
            <a:lvl2pPr>
              <a:defRPr sz="2600">
                <a:solidFill>
                  <a:schemeClr val="accent5"/>
                </a:solidFill>
              </a:defRPr>
            </a:lvl2pPr>
            <a:lvl3pPr>
              <a:defRPr sz="2600">
                <a:solidFill>
                  <a:schemeClr val="accent5"/>
                </a:solidFill>
              </a:defRPr>
            </a:lvl3pPr>
            <a:lvl4pPr>
              <a:defRPr sz="2600">
                <a:solidFill>
                  <a:schemeClr val="accent5"/>
                </a:solidFill>
              </a:defRPr>
            </a:lvl4pPr>
            <a:lvl5pPr>
              <a:defRPr sz="2600">
                <a:solidFill>
                  <a:schemeClr val="accent5"/>
                </a:solidFill>
              </a:defRPr>
            </a:lvl5pPr>
          </a:lstStyle>
          <a:p>
            <a:pPr lvl="0"/>
            <a:r>
              <a:rPr lang="en-US"/>
              <a:t>“Use this textbox to include quotes without an attribution photo. Arial 26pt, sentence case. Do not modify size or placement of textbox.”</a:t>
            </a:r>
          </a:p>
        </p:txBody>
      </p:sp>
      <p:sp>
        <p:nvSpPr>
          <p:cNvPr id="10" name="Text Placeholder 9">
            <a:extLst>
              <a:ext uri="{FF2B5EF4-FFF2-40B4-BE49-F238E27FC236}">
                <a16:creationId xmlns:a16="http://schemas.microsoft.com/office/drawing/2014/main" id="{534C88A3-66AA-4865-9DC5-9F2DF606433E}"/>
              </a:ext>
            </a:extLst>
          </p:cNvPr>
          <p:cNvSpPr>
            <a:spLocks noGrp="1"/>
          </p:cNvSpPr>
          <p:nvPr>
            <p:ph type="body" sz="quarter" idx="14" hasCustomPrompt="1"/>
          </p:nvPr>
        </p:nvSpPr>
        <p:spPr bwMode="gray">
          <a:xfrm>
            <a:off x="3695700" y="5370594"/>
            <a:ext cx="4800600" cy="215444"/>
          </a:xfrm>
        </p:spPr>
        <p:txBody>
          <a:bodyPr wrap="square" anchor="b">
            <a:spAutoFit/>
          </a:bodyPr>
          <a:lstStyle>
            <a:lvl1pPr algn="ctr">
              <a:defRPr sz="1400" b="1">
                <a:solidFill>
                  <a:schemeClr val="accent6"/>
                </a:solidFill>
              </a:defRPr>
            </a:lvl1pPr>
            <a:lvl2pPr algn="ctr">
              <a:defRPr sz="1400" b="1">
                <a:solidFill>
                  <a:schemeClr val="accent5"/>
                </a:solidFill>
              </a:defRPr>
            </a:lvl2pPr>
            <a:lvl3pPr algn="ctr">
              <a:defRPr sz="1400" b="1">
                <a:solidFill>
                  <a:schemeClr val="accent5"/>
                </a:solidFill>
              </a:defRPr>
            </a:lvl3pPr>
            <a:lvl4pPr algn="ctr">
              <a:defRPr sz="1400" b="1">
                <a:solidFill>
                  <a:schemeClr val="accent5"/>
                </a:solidFill>
              </a:defRPr>
            </a:lvl4pPr>
            <a:lvl5pPr algn="ctr">
              <a:defRPr sz="1400" b="1">
                <a:solidFill>
                  <a:schemeClr val="accent5"/>
                </a:solidFill>
              </a:defRPr>
            </a:lvl5pPr>
          </a:lstStyle>
          <a:p>
            <a:pPr lvl="0"/>
            <a:r>
              <a:rPr lang="en-US"/>
              <a:t>Attribution name, Arial 14pt</a:t>
            </a:r>
          </a:p>
        </p:txBody>
      </p:sp>
      <p:sp>
        <p:nvSpPr>
          <p:cNvPr id="15" name="Text Placeholder 9">
            <a:extLst>
              <a:ext uri="{FF2B5EF4-FFF2-40B4-BE49-F238E27FC236}">
                <a16:creationId xmlns:a16="http://schemas.microsoft.com/office/drawing/2014/main" id="{539E5E69-25FD-4D9F-BEEC-39E50CAC01B9}"/>
              </a:ext>
            </a:extLst>
          </p:cNvPr>
          <p:cNvSpPr>
            <a:spLocks noGrp="1"/>
          </p:cNvSpPr>
          <p:nvPr>
            <p:ph type="body" sz="quarter" idx="15" hasCustomPrompt="1"/>
          </p:nvPr>
        </p:nvSpPr>
        <p:spPr bwMode="gray">
          <a:xfrm>
            <a:off x="3695700" y="5612482"/>
            <a:ext cx="4800600" cy="184666"/>
          </a:xfrm>
        </p:spPr>
        <p:txBody>
          <a:bodyPr wrap="square" anchor="t">
            <a:spAutoFit/>
          </a:bodyPr>
          <a:lstStyle>
            <a:lvl1pPr algn="ctr">
              <a:defRPr sz="1200" b="0">
                <a:solidFill>
                  <a:schemeClr val="accent6"/>
                </a:solidFill>
              </a:defRPr>
            </a:lvl1pPr>
            <a:lvl2pPr algn="ctr">
              <a:defRPr sz="1400" b="1">
                <a:solidFill>
                  <a:schemeClr val="accent5"/>
                </a:solidFill>
              </a:defRPr>
            </a:lvl2pPr>
            <a:lvl3pPr algn="ctr">
              <a:defRPr sz="1400" b="1">
                <a:solidFill>
                  <a:schemeClr val="accent5"/>
                </a:solidFill>
              </a:defRPr>
            </a:lvl3pPr>
            <a:lvl4pPr algn="ctr">
              <a:defRPr sz="1400" b="1">
                <a:solidFill>
                  <a:schemeClr val="accent5"/>
                </a:solidFill>
              </a:defRPr>
            </a:lvl4pPr>
            <a:lvl5pPr algn="ctr">
              <a:defRPr sz="1400" b="1">
                <a:solidFill>
                  <a:schemeClr val="accent5"/>
                </a:solidFill>
              </a:defRPr>
            </a:lvl5pPr>
          </a:lstStyle>
          <a:p>
            <a:pPr lvl="0"/>
            <a:r>
              <a:rPr lang="en-US"/>
              <a:t>Attribution title, Arial 12pt</a:t>
            </a:r>
          </a:p>
        </p:txBody>
      </p:sp>
    </p:spTree>
    <p:extLst>
      <p:ext uri="{BB962C8B-B14F-4D97-AF65-F5344CB8AC3E}">
        <p14:creationId xmlns:p14="http://schemas.microsoft.com/office/powerpoint/2010/main" val="2335421038"/>
      </p:ext>
    </p:extLst>
  </p:cSld>
  <p:clrMapOvr>
    <a:masterClrMapping/>
  </p:clrMapOvr>
  <p:extLst>
    <p:ext uri="{DCECCB84-F9BA-43D5-87BE-67443E8EF086}">
      <p15:sldGuideLst xmlns:p15="http://schemas.microsoft.com/office/powerpoint/2012/main">
        <p15:guide id="1" orient="horz" pos="1160" userDrawn="1">
          <p15:clr>
            <a:srgbClr val="FBAE40"/>
          </p15:clr>
        </p15:guide>
        <p15:guide id="2" pos="1245" userDrawn="1">
          <p15:clr>
            <a:srgbClr val="FBAE40"/>
          </p15:clr>
        </p15:guide>
        <p15:guide id="3" pos="6433" userDrawn="1">
          <p15:clr>
            <a:srgbClr val="FBAE40"/>
          </p15:clr>
        </p15:guide>
        <p15:guide id="4" orient="horz" pos="2923"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ote with Photo">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A03ECA26-E932-4438-A611-CD2E9AA59D7D}"/>
              </a:ext>
            </a:extLst>
          </p:cNvPr>
          <p:cNvSpPr>
            <a:spLocks noGrp="1"/>
          </p:cNvSpPr>
          <p:nvPr>
            <p:ph type="dt" sz="half" idx="10"/>
          </p:nvPr>
        </p:nvSpPr>
        <p:spPr>
          <a:xfrm>
            <a:off x="0" y="7170924"/>
            <a:ext cx="914400" cy="30778"/>
          </a:xfrm>
          <a:prstGeom prst="rect">
            <a:avLst/>
          </a:prstGeom>
        </p:spPr>
        <p:txBody>
          <a:bodyPr/>
          <a:lstStyle/>
          <a:p>
            <a:fld id="{13B8E4E7-F449-402F-9339-239906911B51}" type="datetime1">
              <a:rPr lang="en-US" smtClean="0"/>
              <a:t>4/30/2024</a:t>
            </a:fld>
            <a:endParaRPr lang="en-US"/>
          </a:p>
        </p:txBody>
      </p:sp>
      <p:sp>
        <p:nvSpPr>
          <p:cNvPr id="5" name="Slide Number Placeholder 4" hidden="1">
            <a:extLst>
              <a:ext uri="{FF2B5EF4-FFF2-40B4-BE49-F238E27FC236}">
                <a16:creationId xmlns:a16="http://schemas.microsoft.com/office/drawing/2014/main" id="{3AF1A2B5-5197-4E57-9D4D-CCCEAD7BAFB2}"/>
              </a:ext>
            </a:extLst>
          </p:cNvPr>
          <p:cNvSpPr>
            <a:spLocks noGrp="1"/>
          </p:cNvSpPr>
          <p:nvPr>
            <p:ph type="sldNum" sz="quarter" idx="12"/>
          </p:nvPr>
        </p:nvSpPr>
        <p:spPr>
          <a:xfrm>
            <a:off x="0" y="7221433"/>
            <a:ext cx="914400" cy="30778"/>
          </a:xfrm>
          <a:prstGeom prst="rect">
            <a:avLst/>
          </a:prstGeom>
        </p:spPr>
        <p:txBody>
          <a:bodyPr/>
          <a:lstStyle/>
          <a:p>
            <a:fld id="{03805D93-7D4B-4CBC-BABC-3A8AC08CB7F4}" type="slidenum">
              <a:rPr lang="en-US" smtClean="0"/>
              <a:pPr/>
              <a:t>‹#›</a:t>
            </a:fld>
            <a:endParaRPr lang="en-US"/>
          </a:p>
        </p:txBody>
      </p:sp>
      <p:sp>
        <p:nvSpPr>
          <p:cNvPr id="4" name="Footer Placeholder 3" hidden="1">
            <a:extLst>
              <a:ext uri="{FF2B5EF4-FFF2-40B4-BE49-F238E27FC236}">
                <a16:creationId xmlns:a16="http://schemas.microsoft.com/office/drawing/2014/main" id="{F671BF93-B235-43C1-B6B1-F5BF550234D5}"/>
              </a:ext>
            </a:extLst>
          </p:cNvPr>
          <p:cNvSpPr>
            <a:spLocks noGrp="1"/>
          </p:cNvSpPr>
          <p:nvPr>
            <p:ph type="ftr" sz="quarter" idx="11"/>
          </p:nvPr>
        </p:nvSpPr>
        <p:spPr bwMode="gray">
          <a:xfrm>
            <a:off x="0" y="7120415"/>
            <a:ext cx="1155766" cy="30778"/>
          </a:xfrm>
          <a:prstGeom prst="rect">
            <a:avLst/>
          </a:prstGeom>
        </p:spPr>
        <p:txBody>
          <a:bodyPr/>
          <a:lstStyle/>
          <a:p>
            <a:r>
              <a:rPr lang="en-US"/>
              <a:t>Confidential property of Optum. Do not distribute or reproduce without express permission from Optum.</a:t>
            </a:r>
          </a:p>
        </p:txBody>
      </p:sp>
      <p:sp>
        <p:nvSpPr>
          <p:cNvPr id="7" name="Sky blue background">
            <a:extLst>
              <a:ext uri="{FF2B5EF4-FFF2-40B4-BE49-F238E27FC236}">
                <a16:creationId xmlns:a16="http://schemas.microsoft.com/office/drawing/2014/main" id="{EE1EB717-079D-4382-BC6B-05400E354E1D}"/>
              </a:ext>
              <a:ext uri="{C183D7F6-B498-43B3-948B-1728B52AA6E4}">
                <adec:decorative xmlns:adec="http://schemas.microsoft.com/office/drawing/2017/decorative" val="1"/>
              </a:ext>
            </a:extLst>
          </p:cNvPr>
          <p:cNvSpPr/>
          <p:nvPr userDrawn="1"/>
        </p:nvSpPr>
        <p:spPr bwMode="gray">
          <a:xfrm>
            <a:off x="184404" y="182880"/>
            <a:ext cx="11823192" cy="5936084"/>
          </a:xfrm>
          <a:prstGeom prst="roundRect">
            <a:avLst>
              <a:gd name="adj" fmla="val 1011"/>
            </a:avLst>
          </a:prstGeom>
          <a:solidFill>
            <a:schemeClr val="bg2"/>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0"/>
              </a:spcBef>
              <a:spcAft>
                <a:spcPts val="0"/>
              </a:spcAft>
            </a:pPr>
            <a:endParaRPr lang="en-US" sz="1400" b="0" i="0" u="none" baseline="0">
              <a:solidFill>
                <a:srgbClr val="FFFFFF"/>
              </a:solidFill>
            </a:endParaRPr>
          </a:p>
        </p:txBody>
      </p:sp>
      <p:sp>
        <p:nvSpPr>
          <p:cNvPr id="6" name="Text Placeholder 5">
            <a:extLst>
              <a:ext uri="{FF2B5EF4-FFF2-40B4-BE49-F238E27FC236}">
                <a16:creationId xmlns:a16="http://schemas.microsoft.com/office/drawing/2014/main" id="{268D9530-7244-4EEA-9E87-B99110498E7E}"/>
              </a:ext>
            </a:extLst>
          </p:cNvPr>
          <p:cNvSpPr>
            <a:spLocks noGrp="1"/>
          </p:cNvSpPr>
          <p:nvPr>
            <p:ph type="body" sz="quarter" idx="13" hasCustomPrompt="1"/>
          </p:nvPr>
        </p:nvSpPr>
        <p:spPr bwMode="gray">
          <a:xfrm>
            <a:off x="1976438" y="1435101"/>
            <a:ext cx="8235950" cy="2451100"/>
          </a:xfrm>
        </p:spPr>
        <p:txBody>
          <a:bodyPr>
            <a:normAutofit/>
          </a:bodyPr>
          <a:lstStyle>
            <a:lvl1pPr algn="ctr">
              <a:spcBef>
                <a:spcPts val="1200"/>
              </a:spcBef>
              <a:defRPr sz="2600">
                <a:solidFill>
                  <a:schemeClr val="accent6"/>
                </a:solidFill>
              </a:defRPr>
            </a:lvl1pPr>
            <a:lvl2pPr>
              <a:defRPr sz="2600">
                <a:solidFill>
                  <a:schemeClr val="accent5"/>
                </a:solidFill>
              </a:defRPr>
            </a:lvl2pPr>
            <a:lvl3pPr>
              <a:defRPr sz="2600">
                <a:solidFill>
                  <a:schemeClr val="accent5"/>
                </a:solidFill>
              </a:defRPr>
            </a:lvl3pPr>
            <a:lvl4pPr>
              <a:defRPr sz="2600">
                <a:solidFill>
                  <a:schemeClr val="accent5"/>
                </a:solidFill>
              </a:defRPr>
            </a:lvl4pPr>
            <a:lvl5pPr>
              <a:defRPr sz="2600">
                <a:solidFill>
                  <a:schemeClr val="accent5"/>
                </a:solidFill>
              </a:defRPr>
            </a:lvl5pPr>
          </a:lstStyle>
          <a:p>
            <a:pPr lvl="0"/>
            <a:r>
              <a:rPr lang="en-US"/>
              <a:t>“Use this textbox to include quotes with an attribution photo. Arial 26pt, sentence case. Do not modify size or placement of textbox.”</a:t>
            </a:r>
          </a:p>
        </p:txBody>
      </p:sp>
      <p:sp>
        <p:nvSpPr>
          <p:cNvPr id="10" name="Text Placeholder 9">
            <a:extLst>
              <a:ext uri="{FF2B5EF4-FFF2-40B4-BE49-F238E27FC236}">
                <a16:creationId xmlns:a16="http://schemas.microsoft.com/office/drawing/2014/main" id="{534C88A3-66AA-4865-9DC5-9F2DF606433E}"/>
              </a:ext>
            </a:extLst>
          </p:cNvPr>
          <p:cNvSpPr>
            <a:spLocks noGrp="1"/>
          </p:cNvSpPr>
          <p:nvPr>
            <p:ph type="body" sz="quarter" idx="14" hasCustomPrompt="1"/>
          </p:nvPr>
        </p:nvSpPr>
        <p:spPr bwMode="gray">
          <a:xfrm>
            <a:off x="3695700" y="5370594"/>
            <a:ext cx="4800600" cy="215444"/>
          </a:xfrm>
        </p:spPr>
        <p:txBody>
          <a:bodyPr wrap="square" anchor="b">
            <a:spAutoFit/>
          </a:bodyPr>
          <a:lstStyle>
            <a:lvl1pPr algn="ctr">
              <a:defRPr sz="1400" b="1">
                <a:solidFill>
                  <a:schemeClr val="accent6"/>
                </a:solidFill>
              </a:defRPr>
            </a:lvl1pPr>
            <a:lvl2pPr algn="ctr">
              <a:defRPr sz="1400" b="1">
                <a:solidFill>
                  <a:schemeClr val="accent5"/>
                </a:solidFill>
              </a:defRPr>
            </a:lvl2pPr>
            <a:lvl3pPr algn="ctr">
              <a:defRPr sz="1400" b="1">
                <a:solidFill>
                  <a:schemeClr val="accent5"/>
                </a:solidFill>
              </a:defRPr>
            </a:lvl3pPr>
            <a:lvl4pPr algn="ctr">
              <a:defRPr sz="1400" b="1">
                <a:solidFill>
                  <a:schemeClr val="accent5"/>
                </a:solidFill>
              </a:defRPr>
            </a:lvl4pPr>
            <a:lvl5pPr algn="ctr">
              <a:defRPr sz="1400" b="1">
                <a:solidFill>
                  <a:schemeClr val="accent5"/>
                </a:solidFill>
              </a:defRPr>
            </a:lvl5pPr>
          </a:lstStyle>
          <a:p>
            <a:pPr lvl="0"/>
            <a:r>
              <a:rPr lang="en-US"/>
              <a:t>Attribution name, Arial 14pt</a:t>
            </a:r>
          </a:p>
        </p:txBody>
      </p:sp>
      <p:sp>
        <p:nvSpPr>
          <p:cNvPr id="15" name="Text Placeholder 9">
            <a:extLst>
              <a:ext uri="{FF2B5EF4-FFF2-40B4-BE49-F238E27FC236}">
                <a16:creationId xmlns:a16="http://schemas.microsoft.com/office/drawing/2014/main" id="{539E5E69-25FD-4D9F-BEEC-39E50CAC01B9}"/>
              </a:ext>
            </a:extLst>
          </p:cNvPr>
          <p:cNvSpPr>
            <a:spLocks noGrp="1"/>
          </p:cNvSpPr>
          <p:nvPr>
            <p:ph type="body" sz="quarter" idx="15" hasCustomPrompt="1"/>
          </p:nvPr>
        </p:nvSpPr>
        <p:spPr bwMode="gray">
          <a:xfrm>
            <a:off x="3695700" y="5612482"/>
            <a:ext cx="4800600" cy="184666"/>
          </a:xfrm>
        </p:spPr>
        <p:txBody>
          <a:bodyPr wrap="square" anchor="t">
            <a:spAutoFit/>
          </a:bodyPr>
          <a:lstStyle>
            <a:lvl1pPr algn="ctr">
              <a:defRPr sz="1200" b="0">
                <a:solidFill>
                  <a:schemeClr val="accent6"/>
                </a:solidFill>
              </a:defRPr>
            </a:lvl1pPr>
            <a:lvl2pPr algn="ctr">
              <a:defRPr sz="1400" b="1">
                <a:solidFill>
                  <a:schemeClr val="accent5"/>
                </a:solidFill>
              </a:defRPr>
            </a:lvl2pPr>
            <a:lvl3pPr algn="ctr">
              <a:defRPr sz="1400" b="1">
                <a:solidFill>
                  <a:schemeClr val="accent5"/>
                </a:solidFill>
              </a:defRPr>
            </a:lvl3pPr>
            <a:lvl4pPr algn="ctr">
              <a:defRPr sz="1400" b="1">
                <a:solidFill>
                  <a:schemeClr val="accent5"/>
                </a:solidFill>
              </a:defRPr>
            </a:lvl4pPr>
            <a:lvl5pPr algn="ctr">
              <a:defRPr sz="1400" b="1">
                <a:solidFill>
                  <a:schemeClr val="accent5"/>
                </a:solidFill>
              </a:defRPr>
            </a:lvl5pPr>
          </a:lstStyle>
          <a:p>
            <a:pPr lvl="0"/>
            <a:r>
              <a:rPr lang="en-US"/>
              <a:t>Attribution title, Arial 12pt</a:t>
            </a:r>
          </a:p>
        </p:txBody>
      </p:sp>
      <p:pic>
        <p:nvPicPr>
          <p:cNvPr id="12" name="Quotemark">
            <a:extLst>
              <a:ext uri="{FF2B5EF4-FFF2-40B4-BE49-F238E27FC236}">
                <a16:creationId xmlns:a16="http://schemas.microsoft.com/office/drawing/2014/main" id="{47B4F648-210C-4071-94A2-A05559F7D88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gray">
          <a:xfrm>
            <a:off x="5859458" y="705903"/>
            <a:ext cx="473085" cy="473085"/>
          </a:xfrm>
          <a:prstGeom prst="rect">
            <a:avLst/>
          </a:prstGeom>
        </p:spPr>
      </p:pic>
      <p:sp>
        <p:nvSpPr>
          <p:cNvPr id="13" name="Picture Placeholder 7">
            <a:extLst>
              <a:ext uri="{FF2B5EF4-FFF2-40B4-BE49-F238E27FC236}">
                <a16:creationId xmlns:a16="http://schemas.microsoft.com/office/drawing/2014/main" id="{D951BDD7-02E7-4695-9F59-170E730D05B2}"/>
              </a:ext>
            </a:extLst>
          </p:cNvPr>
          <p:cNvSpPr>
            <a:spLocks noGrp="1" noChangeAspect="1"/>
          </p:cNvSpPr>
          <p:nvPr>
            <p:ph type="pic" sz="quarter" idx="16" hasCustomPrompt="1"/>
          </p:nvPr>
        </p:nvSpPr>
        <p:spPr bwMode="gray">
          <a:xfrm>
            <a:off x="5570220" y="4103249"/>
            <a:ext cx="1051560" cy="1051560"/>
          </a:xfrm>
          <a:prstGeom prst="ellipse">
            <a:avLst/>
          </a:prstGeom>
        </p:spPr>
        <p:txBody>
          <a:bodyPr>
            <a:normAutofit/>
          </a:bodyPr>
          <a:lstStyle>
            <a:lvl1pPr algn="ctr">
              <a:spcBef>
                <a:spcPts val="0"/>
              </a:spcBef>
              <a:defRPr sz="800">
                <a:solidFill>
                  <a:schemeClr val="accent6"/>
                </a:solidFill>
              </a:defRPr>
            </a:lvl1pPr>
          </a:lstStyle>
          <a:p>
            <a:r>
              <a:rPr lang="en-US"/>
              <a:t>Insert attribution photo</a:t>
            </a:r>
          </a:p>
        </p:txBody>
      </p:sp>
    </p:spTree>
    <p:extLst>
      <p:ext uri="{BB962C8B-B14F-4D97-AF65-F5344CB8AC3E}">
        <p14:creationId xmlns:p14="http://schemas.microsoft.com/office/powerpoint/2010/main" val="3320868232"/>
      </p:ext>
    </p:extLst>
  </p:cSld>
  <p:clrMapOvr>
    <a:masterClrMapping/>
  </p:clrMapOvr>
  <p:extLst>
    <p:ext uri="{DCECCB84-F9BA-43D5-87BE-67443E8EF086}">
      <p15:sldGuideLst xmlns:p15="http://schemas.microsoft.com/office/powerpoint/2012/main">
        <p15:guide id="1" pos="1248" userDrawn="1">
          <p15:clr>
            <a:srgbClr val="FFC000"/>
          </p15:clr>
        </p15:guide>
        <p15:guide id="2" pos="6432" userDrawn="1">
          <p15:clr>
            <a:srgbClr val="FFC000"/>
          </p15:clr>
        </p15:guide>
        <p15:guide id="3" orient="horz" pos="904" userDrawn="1">
          <p15:clr>
            <a:srgbClr val="FFC000"/>
          </p15:clr>
        </p15:guide>
        <p15:guide id="4" orient="horz" pos="2448" userDrawn="1">
          <p15:clr>
            <a:srgbClr val="FFC00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02">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A03ECA26-E932-4438-A611-CD2E9AA59D7D}"/>
              </a:ext>
            </a:extLst>
          </p:cNvPr>
          <p:cNvSpPr>
            <a:spLocks noGrp="1"/>
          </p:cNvSpPr>
          <p:nvPr>
            <p:ph type="dt" sz="half" idx="10"/>
          </p:nvPr>
        </p:nvSpPr>
        <p:spPr>
          <a:xfrm>
            <a:off x="0" y="7170924"/>
            <a:ext cx="914400" cy="30778"/>
          </a:xfrm>
          <a:prstGeom prst="rect">
            <a:avLst/>
          </a:prstGeom>
        </p:spPr>
        <p:txBody>
          <a:bodyPr/>
          <a:lstStyle/>
          <a:p>
            <a:fld id="{13B8E4E7-F449-402F-9339-239906911B51}" type="datetime1">
              <a:rPr lang="en-US" smtClean="0"/>
              <a:t>4/30/2024</a:t>
            </a:fld>
            <a:endParaRPr lang="en-US"/>
          </a:p>
        </p:txBody>
      </p:sp>
      <p:sp>
        <p:nvSpPr>
          <p:cNvPr id="5" name="Slide Number Placeholder 4" hidden="1">
            <a:extLst>
              <a:ext uri="{FF2B5EF4-FFF2-40B4-BE49-F238E27FC236}">
                <a16:creationId xmlns:a16="http://schemas.microsoft.com/office/drawing/2014/main" id="{3AF1A2B5-5197-4E57-9D4D-CCCEAD7BAFB2}"/>
              </a:ext>
            </a:extLst>
          </p:cNvPr>
          <p:cNvSpPr>
            <a:spLocks noGrp="1"/>
          </p:cNvSpPr>
          <p:nvPr>
            <p:ph type="sldNum" sz="quarter" idx="12"/>
          </p:nvPr>
        </p:nvSpPr>
        <p:spPr>
          <a:xfrm>
            <a:off x="0" y="7221433"/>
            <a:ext cx="914400" cy="30778"/>
          </a:xfrm>
          <a:prstGeom prst="rect">
            <a:avLst/>
          </a:prstGeom>
        </p:spPr>
        <p:txBody>
          <a:bodyPr/>
          <a:lstStyle/>
          <a:p>
            <a:fld id="{03805D93-7D4B-4CBC-BABC-3A8AC08CB7F4}" type="slidenum">
              <a:rPr lang="en-US" smtClean="0"/>
              <a:pPr/>
              <a:t>‹#›</a:t>
            </a:fld>
            <a:endParaRPr lang="en-US"/>
          </a:p>
        </p:txBody>
      </p:sp>
      <p:sp>
        <p:nvSpPr>
          <p:cNvPr id="4" name="Footer Placeholder 3" hidden="1">
            <a:extLst>
              <a:ext uri="{FF2B5EF4-FFF2-40B4-BE49-F238E27FC236}">
                <a16:creationId xmlns:a16="http://schemas.microsoft.com/office/drawing/2014/main" id="{F671BF93-B235-43C1-B6B1-F5BF550234D5}"/>
              </a:ext>
            </a:extLst>
          </p:cNvPr>
          <p:cNvSpPr>
            <a:spLocks noGrp="1"/>
          </p:cNvSpPr>
          <p:nvPr>
            <p:ph type="ftr" sz="quarter" idx="11"/>
          </p:nvPr>
        </p:nvSpPr>
        <p:spPr bwMode="gray">
          <a:xfrm>
            <a:off x="0" y="7120415"/>
            <a:ext cx="1155766" cy="30778"/>
          </a:xfrm>
          <a:prstGeom prst="rect">
            <a:avLst/>
          </a:prstGeom>
        </p:spPr>
        <p:txBody>
          <a:bodyPr/>
          <a:lstStyle/>
          <a:p>
            <a:r>
              <a:rPr lang="en-US"/>
              <a:t>Confidential property of Optum. Do not distribute or reproduce without express permission from Optum.</a:t>
            </a:r>
          </a:p>
        </p:txBody>
      </p:sp>
      <p:sp>
        <p:nvSpPr>
          <p:cNvPr id="7" name="Sky blue background">
            <a:extLst>
              <a:ext uri="{FF2B5EF4-FFF2-40B4-BE49-F238E27FC236}">
                <a16:creationId xmlns:a16="http://schemas.microsoft.com/office/drawing/2014/main" id="{EE1EB717-079D-4382-BC6B-05400E354E1D}"/>
              </a:ext>
              <a:ext uri="{C183D7F6-B498-43B3-948B-1728B52AA6E4}">
                <adec:decorative xmlns:adec="http://schemas.microsoft.com/office/drawing/2017/decorative" val="1"/>
              </a:ext>
            </a:extLst>
          </p:cNvPr>
          <p:cNvSpPr/>
          <p:nvPr userDrawn="1"/>
        </p:nvSpPr>
        <p:spPr bwMode="gray">
          <a:xfrm>
            <a:off x="184404" y="182880"/>
            <a:ext cx="11823192" cy="5936084"/>
          </a:xfrm>
          <a:prstGeom prst="roundRect">
            <a:avLst>
              <a:gd name="adj" fmla="val 1011"/>
            </a:avLst>
          </a:prstGeom>
          <a:solidFill>
            <a:srgbClr val="FBF9F4"/>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0"/>
              </a:spcBef>
              <a:spcAft>
                <a:spcPts val="0"/>
              </a:spcAft>
            </a:pPr>
            <a:endParaRPr lang="en-US" sz="1400" b="0" i="0" u="none" baseline="0">
              <a:solidFill>
                <a:srgbClr val="FFFFFF"/>
              </a:solidFill>
            </a:endParaRPr>
          </a:p>
        </p:txBody>
      </p:sp>
      <p:pic>
        <p:nvPicPr>
          <p:cNvPr id="11" name="Quotemark">
            <a:extLst>
              <a:ext uri="{FF2B5EF4-FFF2-40B4-BE49-F238E27FC236}">
                <a16:creationId xmlns:a16="http://schemas.microsoft.com/office/drawing/2014/main" id="{034DE437-E18F-4BCB-BE69-5295B9D4964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gray">
          <a:xfrm>
            <a:off x="5859458" y="1131593"/>
            <a:ext cx="473085" cy="473085"/>
          </a:xfrm>
          <a:prstGeom prst="rect">
            <a:avLst/>
          </a:prstGeom>
        </p:spPr>
      </p:pic>
      <p:sp>
        <p:nvSpPr>
          <p:cNvPr id="6" name="Text Placeholder 5">
            <a:extLst>
              <a:ext uri="{FF2B5EF4-FFF2-40B4-BE49-F238E27FC236}">
                <a16:creationId xmlns:a16="http://schemas.microsoft.com/office/drawing/2014/main" id="{268D9530-7244-4EEA-9E87-B99110498E7E}"/>
              </a:ext>
            </a:extLst>
          </p:cNvPr>
          <p:cNvSpPr>
            <a:spLocks noGrp="1"/>
          </p:cNvSpPr>
          <p:nvPr>
            <p:ph type="body" sz="quarter" idx="13" hasCustomPrompt="1"/>
          </p:nvPr>
        </p:nvSpPr>
        <p:spPr bwMode="gray">
          <a:xfrm>
            <a:off x="1976438" y="1841285"/>
            <a:ext cx="8235950" cy="2798977"/>
          </a:xfrm>
        </p:spPr>
        <p:txBody>
          <a:bodyPr>
            <a:normAutofit/>
          </a:bodyPr>
          <a:lstStyle>
            <a:lvl1pPr algn="ctr">
              <a:spcBef>
                <a:spcPts val="1200"/>
              </a:spcBef>
              <a:defRPr sz="2600">
                <a:solidFill>
                  <a:schemeClr val="tx1"/>
                </a:solidFill>
              </a:defRPr>
            </a:lvl1pPr>
            <a:lvl2pPr>
              <a:defRPr sz="2600">
                <a:solidFill>
                  <a:schemeClr val="accent5"/>
                </a:solidFill>
              </a:defRPr>
            </a:lvl2pPr>
            <a:lvl3pPr>
              <a:defRPr sz="2600">
                <a:solidFill>
                  <a:schemeClr val="accent5"/>
                </a:solidFill>
              </a:defRPr>
            </a:lvl3pPr>
            <a:lvl4pPr>
              <a:defRPr sz="2600">
                <a:solidFill>
                  <a:schemeClr val="accent5"/>
                </a:solidFill>
              </a:defRPr>
            </a:lvl4pPr>
            <a:lvl5pPr>
              <a:defRPr sz="2600">
                <a:solidFill>
                  <a:schemeClr val="accent5"/>
                </a:solidFill>
              </a:defRPr>
            </a:lvl5pPr>
          </a:lstStyle>
          <a:p>
            <a:pPr lvl="0"/>
            <a:r>
              <a:rPr lang="en-US"/>
              <a:t>“Use this textbox to include quotes without an attribution photo. Arial 26pt, sentence case. Do not modify size or placement of textbox.”</a:t>
            </a:r>
          </a:p>
        </p:txBody>
      </p:sp>
      <p:sp>
        <p:nvSpPr>
          <p:cNvPr id="10" name="Text Placeholder 9">
            <a:extLst>
              <a:ext uri="{FF2B5EF4-FFF2-40B4-BE49-F238E27FC236}">
                <a16:creationId xmlns:a16="http://schemas.microsoft.com/office/drawing/2014/main" id="{534C88A3-66AA-4865-9DC5-9F2DF606433E}"/>
              </a:ext>
            </a:extLst>
          </p:cNvPr>
          <p:cNvSpPr>
            <a:spLocks noGrp="1"/>
          </p:cNvSpPr>
          <p:nvPr>
            <p:ph type="body" sz="quarter" idx="14" hasCustomPrompt="1"/>
          </p:nvPr>
        </p:nvSpPr>
        <p:spPr bwMode="gray">
          <a:xfrm>
            <a:off x="3695700" y="5370594"/>
            <a:ext cx="4800600" cy="215444"/>
          </a:xfrm>
        </p:spPr>
        <p:txBody>
          <a:bodyPr wrap="square" anchor="b">
            <a:spAutoFit/>
          </a:bodyPr>
          <a:lstStyle>
            <a:lvl1pPr algn="ctr">
              <a:defRPr sz="1400" b="1">
                <a:solidFill>
                  <a:schemeClr val="tx1"/>
                </a:solidFill>
              </a:defRPr>
            </a:lvl1pPr>
            <a:lvl2pPr algn="ctr">
              <a:defRPr sz="1400" b="1">
                <a:solidFill>
                  <a:schemeClr val="accent5"/>
                </a:solidFill>
              </a:defRPr>
            </a:lvl2pPr>
            <a:lvl3pPr algn="ctr">
              <a:defRPr sz="1400" b="1">
                <a:solidFill>
                  <a:schemeClr val="accent5"/>
                </a:solidFill>
              </a:defRPr>
            </a:lvl3pPr>
            <a:lvl4pPr algn="ctr">
              <a:defRPr sz="1400" b="1">
                <a:solidFill>
                  <a:schemeClr val="accent5"/>
                </a:solidFill>
              </a:defRPr>
            </a:lvl4pPr>
            <a:lvl5pPr algn="ctr">
              <a:defRPr sz="1400" b="1">
                <a:solidFill>
                  <a:schemeClr val="accent5"/>
                </a:solidFill>
              </a:defRPr>
            </a:lvl5pPr>
          </a:lstStyle>
          <a:p>
            <a:pPr lvl="0"/>
            <a:r>
              <a:rPr lang="en-US"/>
              <a:t>Attribution name, Arial 14pt</a:t>
            </a:r>
          </a:p>
        </p:txBody>
      </p:sp>
      <p:sp>
        <p:nvSpPr>
          <p:cNvPr id="15" name="Text Placeholder 9">
            <a:extLst>
              <a:ext uri="{FF2B5EF4-FFF2-40B4-BE49-F238E27FC236}">
                <a16:creationId xmlns:a16="http://schemas.microsoft.com/office/drawing/2014/main" id="{539E5E69-25FD-4D9F-BEEC-39E50CAC01B9}"/>
              </a:ext>
            </a:extLst>
          </p:cNvPr>
          <p:cNvSpPr>
            <a:spLocks noGrp="1"/>
          </p:cNvSpPr>
          <p:nvPr>
            <p:ph type="body" sz="quarter" idx="15" hasCustomPrompt="1"/>
          </p:nvPr>
        </p:nvSpPr>
        <p:spPr bwMode="gray">
          <a:xfrm>
            <a:off x="3695700" y="5612482"/>
            <a:ext cx="4800600" cy="184666"/>
          </a:xfrm>
        </p:spPr>
        <p:txBody>
          <a:bodyPr wrap="square" anchor="t">
            <a:spAutoFit/>
          </a:bodyPr>
          <a:lstStyle>
            <a:lvl1pPr algn="ctr">
              <a:defRPr sz="1200" b="0">
                <a:solidFill>
                  <a:schemeClr val="tx1"/>
                </a:solidFill>
              </a:defRPr>
            </a:lvl1pPr>
            <a:lvl2pPr algn="ctr">
              <a:defRPr sz="1400" b="1">
                <a:solidFill>
                  <a:schemeClr val="accent5"/>
                </a:solidFill>
              </a:defRPr>
            </a:lvl2pPr>
            <a:lvl3pPr algn="ctr">
              <a:defRPr sz="1400" b="1">
                <a:solidFill>
                  <a:schemeClr val="accent5"/>
                </a:solidFill>
              </a:defRPr>
            </a:lvl3pPr>
            <a:lvl4pPr algn="ctr">
              <a:defRPr sz="1400" b="1">
                <a:solidFill>
                  <a:schemeClr val="accent5"/>
                </a:solidFill>
              </a:defRPr>
            </a:lvl4pPr>
            <a:lvl5pPr algn="ctr">
              <a:defRPr sz="1400" b="1">
                <a:solidFill>
                  <a:schemeClr val="accent5"/>
                </a:solidFill>
              </a:defRPr>
            </a:lvl5pPr>
          </a:lstStyle>
          <a:p>
            <a:pPr lvl="0"/>
            <a:r>
              <a:rPr lang="en-US"/>
              <a:t>Attribution title, Arial 12pt</a:t>
            </a:r>
          </a:p>
        </p:txBody>
      </p:sp>
    </p:spTree>
    <p:extLst>
      <p:ext uri="{BB962C8B-B14F-4D97-AF65-F5344CB8AC3E}">
        <p14:creationId xmlns:p14="http://schemas.microsoft.com/office/powerpoint/2010/main" val="3207771130"/>
      </p:ext>
    </p:extLst>
  </p:cSld>
  <p:clrMapOvr>
    <a:masterClrMapping/>
  </p:clrMapOvr>
  <p:extLst>
    <p:ext uri="{DCECCB84-F9BA-43D5-87BE-67443E8EF086}">
      <p15:sldGuideLst xmlns:p15="http://schemas.microsoft.com/office/powerpoint/2012/main">
        <p15:guide id="1" orient="horz" pos="1160">
          <p15:clr>
            <a:srgbClr val="FBAE40"/>
          </p15:clr>
        </p15:guide>
        <p15:guide id="2" pos="1245">
          <p15:clr>
            <a:srgbClr val="FBAE40"/>
          </p15:clr>
        </p15:guide>
        <p15:guide id="3" pos="6433">
          <p15:clr>
            <a:srgbClr val="FBAE40"/>
          </p15:clr>
        </p15:guide>
        <p15:guide id="4" orient="horz" pos="2923">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 with Photo 02">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A03ECA26-E932-4438-A611-CD2E9AA59D7D}"/>
              </a:ext>
            </a:extLst>
          </p:cNvPr>
          <p:cNvSpPr>
            <a:spLocks noGrp="1"/>
          </p:cNvSpPr>
          <p:nvPr>
            <p:ph type="dt" sz="half" idx="10"/>
          </p:nvPr>
        </p:nvSpPr>
        <p:spPr>
          <a:xfrm>
            <a:off x="0" y="7170924"/>
            <a:ext cx="914400" cy="30778"/>
          </a:xfrm>
          <a:prstGeom prst="rect">
            <a:avLst/>
          </a:prstGeom>
        </p:spPr>
        <p:txBody>
          <a:bodyPr/>
          <a:lstStyle/>
          <a:p>
            <a:fld id="{13B8E4E7-F449-402F-9339-239906911B51}" type="datetime1">
              <a:rPr lang="en-US" smtClean="0"/>
              <a:t>4/30/2024</a:t>
            </a:fld>
            <a:endParaRPr lang="en-US"/>
          </a:p>
        </p:txBody>
      </p:sp>
      <p:sp>
        <p:nvSpPr>
          <p:cNvPr id="5" name="Slide Number Placeholder 4" hidden="1">
            <a:extLst>
              <a:ext uri="{FF2B5EF4-FFF2-40B4-BE49-F238E27FC236}">
                <a16:creationId xmlns:a16="http://schemas.microsoft.com/office/drawing/2014/main" id="{3AF1A2B5-5197-4E57-9D4D-CCCEAD7BAFB2}"/>
              </a:ext>
            </a:extLst>
          </p:cNvPr>
          <p:cNvSpPr>
            <a:spLocks noGrp="1"/>
          </p:cNvSpPr>
          <p:nvPr>
            <p:ph type="sldNum" sz="quarter" idx="12"/>
          </p:nvPr>
        </p:nvSpPr>
        <p:spPr>
          <a:xfrm>
            <a:off x="0" y="7221433"/>
            <a:ext cx="914400" cy="30778"/>
          </a:xfrm>
          <a:prstGeom prst="rect">
            <a:avLst/>
          </a:prstGeom>
        </p:spPr>
        <p:txBody>
          <a:bodyPr/>
          <a:lstStyle/>
          <a:p>
            <a:fld id="{03805D93-7D4B-4CBC-BABC-3A8AC08CB7F4}" type="slidenum">
              <a:rPr lang="en-US" smtClean="0"/>
              <a:pPr/>
              <a:t>‹#›</a:t>
            </a:fld>
            <a:endParaRPr lang="en-US"/>
          </a:p>
        </p:txBody>
      </p:sp>
      <p:sp>
        <p:nvSpPr>
          <p:cNvPr id="4" name="Footer Placeholder 3" hidden="1">
            <a:extLst>
              <a:ext uri="{FF2B5EF4-FFF2-40B4-BE49-F238E27FC236}">
                <a16:creationId xmlns:a16="http://schemas.microsoft.com/office/drawing/2014/main" id="{F671BF93-B235-43C1-B6B1-F5BF550234D5}"/>
              </a:ext>
            </a:extLst>
          </p:cNvPr>
          <p:cNvSpPr>
            <a:spLocks noGrp="1"/>
          </p:cNvSpPr>
          <p:nvPr>
            <p:ph type="ftr" sz="quarter" idx="11"/>
          </p:nvPr>
        </p:nvSpPr>
        <p:spPr bwMode="gray">
          <a:xfrm>
            <a:off x="0" y="7120415"/>
            <a:ext cx="1155766" cy="30778"/>
          </a:xfrm>
          <a:prstGeom prst="rect">
            <a:avLst/>
          </a:prstGeom>
        </p:spPr>
        <p:txBody>
          <a:bodyPr/>
          <a:lstStyle/>
          <a:p>
            <a:r>
              <a:rPr lang="en-US"/>
              <a:t>Confidential property of Optum. Do not distribute or reproduce without express permission from Optum.</a:t>
            </a:r>
          </a:p>
        </p:txBody>
      </p:sp>
      <p:sp>
        <p:nvSpPr>
          <p:cNvPr id="7" name="Sky blue background">
            <a:extLst>
              <a:ext uri="{FF2B5EF4-FFF2-40B4-BE49-F238E27FC236}">
                <a16:creationId xmlns:a16="http://schemas.microsoft.com/office/drawing/2014/main" id="{EE1EB717-079D-4382-BC6B-05400E354E1D}"/>
              </a:ext>
              <a:ext uri="{C183D7F6-B498-43B3-948B-1728B52AA6E4}">
                <adec:decorative xmlns:adec="http://schemas.microsoft.com/office/drawing/2017/decorative" val="1"/>
              </a:ext>
            </a:extLst>
          </p:cNvPr>
          <p:cNvSpPr/>
          <p:nvPr userDrawn="1"/>
        </p:nvSpPr>
        <p:spPr bwMode="gray">
          <a:xfrm>
            <a:off x="184404" y="182880"/>
            <a:ext cx="11823192" cy="5936084"/>
          </a:xfrm>
          <a:prstGeom prst="roundRect">
            <a:avLst>
              <a:gd name="adj" fmla="val 1011"/>
            </a:avLst>
          </a:prstGeom>
          <a:solidFill>
            <a:srgbClr val="FBF9F4"/>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0"/>
              </a:spcBef>
              <a:spcAft>
                <a:spcPts val="0"/>
              </a:spcAft>
            </a:pPr>
            <a:endParaRPr lang="en-US" sz="1400" b="0" i="0" u="none" baseline="0">
              <a:solidFill>
                <a:srgbClr val="FFFFFF"/>
              </a:solidFill>
            </a:endParaRPr>
          </a:p>
        </p:txBody>
      </p:sp>
      <p:sp>
        <p:nvSpPr>
          <p:cNvPr id="6" name="Text Placeholder 5">
            <a:extLst>
              <a:ext uri="{FF2B5EF4-FFF2-40B4-BE49-F238E27FC236}">
                <a16:creationId xmlns:a16="http://schemas.microsoft.com/office/drawing/2014/main" id="{268D9530-7244-4EEA-9E87-B99110498E7E}"/>
              </a:ext>
            </a:extLst>
          </p:cNvPr>
          <p:cNvSpPr>
            <a:spLocks noGrp="1"/>
          </p:cNvSpPr>
          <p:nvPr>
            <p:ph type="body" sz="quarter" idx="13" hasCustomPrompt="1"/>
          </p:nvPr>
        </p:nvSpPr>
        <p:spPr bwMode="gray">
          <a:xfrm>
            <a:off x="1976438" y="1435101"/>
            <a:ext cx="8235950" cy="2451100"/>
          </a:xfrm>
        </p:spPr>
        <p:txBody>
          <a:bodyPr>
            <a:normAutofit/>
          </a:bodyPr>
          <a:lstStyle>
            <a:lvl1pPr algn="ctr">
              <a:spcBef>
                <a:spcPts val="1200"/>
              </a:spcBef>
              <a:defRPr sz="2600">
                <a:solidFill>
                  <a:schemeClr val="tx1"/>
                </a:solidFill>
              </a:defRPr>
            </a:lvl1pPr>
            <a:lvl2pPr>
              <a:defRPr sz="2600">
                <a:solidFill>
                  <a:schemeClr val="accent5"/>
                </a:solidFill>
              </a:defRPr>
            </a:lvl2pPr>
            <a:lvl3pPr>
              <a:defRPr sz="2600">
                <a:solidFill>
                  <a:schemeClr val="accent5"/>
                </a:solidFill>
              </a:defRPr>
            </a:lvl3pPr>
            <a:lvl4pPr>
              <a:defRPr sz="2600">
                <a:solidFill>
                  <a:schemeClr val="accent5"/>
                </a:solidFill>
              </a:defRPr>
            </a:lvl4pPr>
            <a:lvl5pPr>
              <a:defRPr sz="2600">
                <a:solidFill>
                  <a:schemeClr val="accent5"/>
                </a:solidFill>
              </a:defRPr>
            </a:lvl5pPr>
          </a:lstStyle>
          <a:p>
            <a:pPr lvl="0"/>
            <a:r>
              <a:rPr lang="en-US"/>
              <a:t>“Use this textbox to include quotes with an attribution photo. Arial 26pt, sentence case. Do not modify size or placement of textbox.”</a:t>
            </a:r>
          </a:p>
        </p:txBody>
      </p:sp>
      <p:sp>
        <p:nvSpPr>
          <p:cNvPr id="10" name="Text Placeholder 9">
            <a:extLst>
              <a:ext uri="{FF2B5EF4-FFF2-40B4-BE49-F238E27FC236}">
                <a16:creationId xmlns:a16="http://schemas.microsoft.com/office/drawing/2014/main" id="{534C88A3-66AA-4865-9DC5-9F2DF606433E}"/>
              </a:ext>
            </a:extLst>
          </p:cNvPr>
          <p:cNvSpPr>
            <a:spLocks noGrp="1"/>
          </p:cNvSpPr>
          <p:nvPr>
            <p:ph type="body" sz="quarter" idx="14" hasCustomPrompt="1"/>
          </p:nvPr>
        </p:nvSpPr>
        <p:spPr bwMode="gray">
          <a:xfrm>
            <a:off x="3695700" y="5370594"/>
            <a:ext cx="4800600" cy="215444"/>
          </a:xfrm>
        </p:spPr>
        <p:txBody>
          <a:bodyPr wrap="square" anchor="b">
            <a:spAutoFit/>
          </a:bodyPr>
          <a:lstStyle>
            <a:lvl1pPr algn="ctr">
              <a:defRPr sz="1400" b="1">
                <a:solidFill>
                  <a:schemeClr val="tx1"/>
                </a:solidFill>
              </a:defRPr>
            </a:lvl1pPr>
            <a:lvl2pPr algn="ctr">
              <a:defRPr sz="1400" b="1">
                <a:solidFill>
                  <a:schemeClr val="accent5"/>
                </a:solidFill>
              </a:defRPr>
            </a:lvl2pPr>
            <a:lvl3pPr algn="ctr">
              <a:defRPr sz="1400" b="1">
                <a:solidFill>
                  <a:schemeClr val="accent5"/>
                </a:solidFill>
              </a:defRPr>
            </a:lvl3pPr>
            <a:lvl4pPr algn="ctr">
              <a:defRPr sz="1400" b="1">
                <a:solidFill>
                  <a:schemeClr val="accent5"/>
                </a:solidFill>
              </a:defRPr>
            </a:lvl4pPr>
            <a:lvl5pPr algn="ctr">
              <a:defRPr sz="1400" b="1">
                <a:solidFill>
                  <a:schemeClr val="accent5"/>
                </a:solidFill>
              </a:defRPr>
            </a:lvl5pPr>
          </a:lstStyle>
          <a:p>
            <a:pPr lvl="0"/>
            <a:r>
              <a:rPr lang="en-US"/>
              <a:t>Attribution name, Arial 14pt</a:t>
            </a:r>
          </a:p>
        </p:txBody>
      </p:sp>
      <p:sp>
        <p:nvSpPr>
          <p:cNvPr id="15" name="Text Placeholder 9">
            <a:extLst>
              <a:ext uri="{FF2B5EF4-FFF2-40B4-BE49-F238E27FC236}">
                <a16:creationId xmlns:a16="http://schemas.microsoft.com/office/drawing/2014/main" id="{539E5E69-25FD-4D9F-BEEC-39E50CAC01B9}"/>
              </a:ext>
            </a:extLst>
          </p:cNvPr>
          <p:cNvSpPr>
            <a:spLocks noGrp="1"/>
          </p:cNvSpPr>
          <p:nvPr>
            <p:ph type="body" sz="quarter" idx="15" hasCustomPrompt="1"/>
          </p:nvPr>
        </p:nvSpPr>
        <p:spPr bwMode="gray">
          <a:xfrm>
            <a:off x="3695700" y="5612482"/>
            <a:ext cx="4800600" cy="184666"/>
          </a:xfrm>
        </p:spPr>
        <p:txBody>
          <a:bodyPr wrap="square" anchor="t">
            <a:spAutoFit/>
          </a:bodyPr>
          <a:lstStyle>
            <a:lvl1pPr algn="ctr">
              <a:defRPr sz="1200" b="0">
                <a:solidFill>
                  <a:schemeClr val="tx1"/>
                </a:solidFill>
              </a:defRPr>
            </a:lvl1pPr>
            <a:lvl2pPr algn="ctr">
              <a:defRPr sz="1400" b="1">
                <a:solidFill>
                  <a:schemeClr val="accent5"/>
                </a:solidFill>
              </a:defRPr>
            </a:lvl2pPr>
            <a:lvl3pPr algn="ctr">
              <a:defRPr sz="1400" b="1">
                <a:solidFill>
                  <a:schemeClr val="accent5"/>
                </a:solidFill>
              </a:defRPr>
            </a:lvl3pPr>
            <a:lvl4pPr algn="ctr">
              <a:defRPr sz="1400" b="1">
                <a:solidFill>
                  <a:schemeClr val="accent5"/>
                </a:solidFill>
              </a:defRPr>
            </a:lvl4pPr>
            <a:lvl5pPr algn="ctr">
              <a:defRPr sz="1400" b="1">
                <a:solidFill>
                  <a:schemeClr val="accent5"/>
                </a:solidFill>
              </a:defRPr>
            </a:lvl5pPr>
          </a:lstStyle>
          <a:p>
            <a:pPr lvl="0"/>
            <a:r>
              <a:rPr lang="en-US"/>
              <a:t>Attribution title, Arial 12pt</a:t>
            </a:r>
          </a:p>
        </p:txBody>
      </p:sp>
      <p:pic>
        <p:nvPicPr>
          <p:cNvPr id="12" name="Quotemark">
            <a:extLst>
              <a:ext uri="{FF2B5EF4-FFF2-40B4-BE49-F238E27FC236}">
                <a16:creationId xmlns:a16="http://schemas.microsoft.com/office/drawing/2014/main" id="{47B4F648-210C-4071-94A2-A05559F7D88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gray">
          <a:xfrm>
            <a:off x="5859458" y="705903"/>
            <a:ext cx="473085" cy="473085"/>
          </a:xfrm>
          <a:prstGeom prst="rect">
            <a:avLst/>
          </a:prstGeom>
        </p:spPr>
      </p:pic>
      <p:sp>
        <p:nvSpPr>
          <p:cNvPr id="13" name="Picture Placeholder 7">
            <a:extLst>
              <a:ext uri="{FF2B5EF4-FFF2-40B4-BE49-F238E27FC236}">
                <a16:creationId xmlns:a16="http://schemas.microsoft.com/office/drawing/2014/main" id="{D951BDD7-02E7-4695-9F59-170E730D05B2}"/>
              </a:ext>
            </a:extLst>
          </p:cNvPr>
          <p:cNvSpPr>
            <a:spLocks noGrp="1" noChangeAspect="1"/>
          </p:cNvSpPr>
          <p:nvPr>
            <p:ph type="pic" sz="quarter" idx="16" hasCustomPrompt="1"/>
          </p:nvPr>
        </p:nvSpPr>
        <p:spPr bwMode="gray">
          <a:xfrm>
            <a:off x="5570220" y="4103249"/>
            <a:ext cx="1051560" cy="1051560"/>
          </a:xfrm>
          <a:prstGeom prst="ellipse">
            <a:avLst/>
          </a:prstGeom>
        </p:spPr>
        <p:txBody>
          <a:bodyPr>
            <a:normAutofit/>
          </a:bodyPr>
          <a:lstStyle>
            <a:lvl1pPr algn="ctr">
              <a:spcBef>
                <a:spcPts val="0"/>
              </a:spcBef>
              <a:defRPr sz="800">
                <a:solidFill>
                  <a:schemeClr val="tx1"/>
                </a:solidFill>
              </a:defRPr>
            </a:lvl1pPr>
          </a:lstStyle>
          <a:p>
            <a:r>
              <a:rPr lang="en-US"/>
              <a:t>Insert attribution photo</a:t>
            </a:r>
          </a:p>
        </p:txBody>
      </p:sp>
    </p:spTree>
    <p:extLst>
      <p:ext uri="{BB962C8B-B14F-4D97-AF65-F5344CB8AC3E}">
        <p14:creationId xmlns:p14="http://schemas.microsoft.com/office/powerpoint/2010/main" val="352463988"/>
      </p:ext>
    </p:extLst>
  </p:cSld>
  <p:clrMapOvr>
    <a:masterClrMapping/>
  </p:clrMapOvr>
  <p:extLst>
    <p:ext uri="{DCECCB84-F9BA-43D5-87BE-67443E8EF086}">
      <p15:sldGuideLst xmlns:p15="http://schemas.microsoft.com/office/powerpoint/2012/main">
        <p15:guide id="1" pos="1248">
          <p15:clr>
            <a:srgbClr val="FFC000"/>
          </p15:clr>
        </p15:guide>
        <p15:guide id="2" pos="6432">
          <p15:clr>
            <a:srgbClr val="FFC000"/>
          </p15:clr>
        </p15:guide>
        <p15:guide id="3" orient="horz" pos="904">
          <p15:clr>
            <a:srgbClr val="FFC000"/>
          </p15:clr>
        </p15:guide>
        <p15:guide id="4" orient="horz" pos="2448">
          <p15:clr>
            <a:srgbClr val="FFC00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ig Fact">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A03ECA26-E932-4438-A611-CD2E9AA59D7D}"/>
              </a:ext>
            </a:extLst>
          </p:cNvPr>
          <p:cNvSpPr>
            <a:spLocks noGrp="1"/>
          </p:cNvSpPr>
          <p:nvPr>
            <p:ph type="dt" sz="half" idx="10"/>
          </p:nvPr>
        </p:nvSpPr>
        <p:spPr>
          <a:xfrm>
            <a:off x="0" y="7170924"/>
            <a:ext cx="914400" cy="30778"/>
          </a:xfrm>
          <a:prstGeom prst="rect">
            <a:avLst/>
          </a:prstGeom>
        </p:spPr>
        <p:txBody>
          <a:bodyPr/>
          <a:lstStyle/>
          <a:p>
            <a:fld id="{036ADD23-4A78-494A-B65C-40278CD67B03}" type="datetime1">
              <a:rPr lang="en-US" smtClean="0"/>
              <a:t>4/30/2024</a:t>
            </a:fld>
            <a:endParaRPr lang="en-US"/>
          </a:p>
        </p:txBody>
      </p:sp>
      <p:sp>
        <p:nvSpPr>
          <p:cNvPr id="5" name="Slide Number Placeholder 4" hidden="1">
            <a:extLst>
              <a:ext uri="{FF2B5EF4-FFF2-40B4-BE49-F238E27FC236}">
                <a16:creationId xmlns:a16="http://schemas.microsoft.com/office/drawing/2014/main" id="{3AF1A2B5-5197-4E57-9D4D-CCCEAD7BAFB2}"/>
              </a:ext>
            </a:extLst>
          </p:cNvPr>
          <p:cNvSpPr>
            <a:spLocks noGrp="1"/>
          </p:cNvSpPr>
          <p:nvPr>
            <p:ph type="sldNum" sz="quarter" idx="12"/>
          </p:nvPr>
        </p:nvSpPr>
        <p:spPr>
          <a:xfrm>
            <a:off x="0" y="7221433"/>
            <a:ext cx="914400" cy="30778"/>
          </a:xfrm>
          <a:prstGeom prst="rect">
            <a:avLst/>
          </a:prstGeom>
        </p:spPr>
        <p:txBody>
          <a:bodyPr/>
          <a:lstStyle/>
          <a:p>
            <a:fld id="{03805D93-7D4B-4CBC-BABC-3A8AC08CB7F4}" type="slidenum">
              <a:rPr lang="en-US" smtClean="0"/>
              <a:pPr/>
              <a:t>‹#›</a:t>
            </a:fld>
            <a:endParaRPr lang="en-US"/>
          </a:p>
        </p:txBody>
      </p:sp>
      <p:sp>
        <p:nvSpPr>
          <p:cNvPr id="4" name="Footer Placeholder 3" hidden="1">
            <a:extLst>
              <a:ext uri="{FF2B5EF4-FFF2-40B4-BE49-F238E27FC236}">
                <a16:creationId xmlns:a16="http://schemas.microsoft.com/office/drawing/2014/main" id="{F671BF93-B235-43C1-B6B1-F5BF550234D5}"/>
              </a:ext>
            </a:extLst>
          </p:cNvPr>
          <p:cNvSpPr>
            <a:spLocks noGrp="1"/>
          </p:cNvSpPr>
          <p:nvPr>
            <p:ph type="ftr" sz="quarter" idx="11"/>
          </p:nvPr>
        </p:nvSpPr>
        <p:spPr bwMode="gray">
          <a:xfrm>
            <a:off x="0" y="7120415"/>
            <a:ext cx="1155766" cy="30778"/>
          </a:xfrm>
          <a:prstGeom prst="rect">
            <a:avLst/>
          </a:prstGeom>
        </p:spPr>
        <p:txBody>
          <a:bodyPr/>
          <a:lstStyle/>
          <a:p>
            <a:r>
              <a:rPr lang="en-US"/>
              <a:t>Confidential property of Optum. Do not distribute or reproduce without express permission from Optum.</a:t>
            </a:r>
          </a:p>
        </p:txBody>
      </p:sp>
      <p:sp>
        <p:nvSpPr>
          <p:cNvPr id="6" name="Text Placeholder 5">
            <a:extLst>
              <a:ext uri="{FF2B5EF4-FFF2-40B4-BE49-F238E27FC236}">
                <a16:creationId xmlns:a16="http://schemas.microsoft.com/office/drawing/2014/main" id="{9660E6D3-AAAB-4BAD-BA41-1B807EC96B8A}"/>
              </a:ext>
            </a:extLst>
          </p:cNvPr>
          <p:cNvSpPr>
            <a:spLocks noGrp="1"/>
          </p:cNvSpPr>
          <p:nvPr>
            <p:ph type="body" sz="quarter" idx="13" hasCustomPrompt="1"/>
          </p:nvPr>
        </p:nvSpPr>
        <p:spPr bwMode="gray">
          <a:xfrm>
            <a:off x="3924300" y="2446003"/>
            <a:ext cx="4343400" cy="1231106"/>
          </a:xfrm>
        </p:spPr>
        <p:txBody>
          <a:bodyPr wrap="square" anchor="b">
            <a:spAutoFit/>
          </a:bodyPr>
          <a:lstStyle>
            <a:lvl1pPr algn="ctr">
              <a:spcBef>
                <a:spcPts val="0"/>
              </a:spcBef>
              <a:defRPr sz="8000" b="1">
                <a:solidFill>
                  <a:schemeClr val="accent6"/>
                </a:solidFill>
              </a:defRPr>
            </a:lvl1pPr>
          </a:lstStyle>
          <a:p>
            <a:pPr lvl="0"/>
            <a:r>
              <a:rPr lang="en-US"/>
              <a:t>###%</a:t>
            </a:r>
          </a:p>
        </p:txBody>
      </p:sp>
      <p:sp>
        <p:nvSpPr>
          <p:cNvPr id="9" name="Text Placeholder 8">
            <a:extLst>
              <a:ext uri="{FF2B5EF4-FFF2-40B4-BE49-F238E27FC236}">
                <a16:creationId xmlns:a16="http://schemas.microsoft.com/office/drawing/2014/main" id="{9268A523-92CF-4538-8D9C-5EBFB8A5B5C9}"/>
              </a:ext>
            </a:extLst>
          </p:cNvPr>
          <p:cNvSpPr>
            <a:spLocks noGrp="1"/>
          </p:cNvSpPr>
          <p:nvPr>
            <p:ph type="body" sz="quarter" idx="14" hasCustomPrompt="1"/>
          </p:nvPr>
        </p:nvSpPr>
        <p:spPr bwMode="gray">
          <a:xfrm>
            <a:off x="3924300" y="3708424"/>
            <a:ext cx="4343400" cy="230832"/>
          </a:xfrm>
        </p:spPr>
        <p:txBody>
          <a:bodyPr>
            <a:spAutoFit/>
          </a:bodyPr>
          <a:lstStyle>
            <a:lvl1pPr algn="ctr">
              <a:defRPr sz="1500"/>
            </a:lvl1pPr>
          </a:lstStyle>
          <a:p>
            <a:pPr lvl="0"/>
            <a:r>
              <a:rPr lang="en-US"/>
              <a:t>Context about fact</a:t>
            </a:r>
          </a:p>
        </p:txBody>
      </p:sp>
    </p:spTree>
    <p:extLst>
      <p:ext uri="{BB962C8B-B14F-4D97-AF65-F5344CB8AC3E}">
        <p14:creationId xmlns:p14="http://schemas.microsoft.com/office/powerpoint/2010/main" val="4214562763"/>
      </p:ext>
    </p:extLst>
  </p:cSld>
  <p:clrMapOvr>
    <a:masterClrMapping/>
  </p:clrMapOvr>
  <p:extLst>
    <p:ext uri="{DCECCB84-F9BA-43D5-87BE-67443E8EF086}">
      <p15:sldGuideLst xmlns:p15="http://schemas.microsoft.com/office/powerpoint/2012/main">
        <p15:guide id="1" orient="horz" pos="3776">
          <p15:clr>
            <a:srgbClr val="FBAE40"/>
          </p15:clr>
        </p15:guide>
        <p15:guide id="2" orient="horz" pos="34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ig Fact 02">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A03ECA26-E932-4438-A611-CD2E9AA59D7D}"/>
              </a:ext>
            </a:extLst>
          </p:cNvPr>
          <p:cNvSpPr>
            <a:spLocks noGrp="1"/>
          </p:cNvSpPr>
          <p:nvPr>
            <p:ph type="dt" sz="half" idx="10"/>
          </p:nvPr>
        </p:nvSpPr>
        <p:spPr>
          <a:xfrm>
            <a:off x="0" y="7170924"/>
            <a:ext cx="914400" cy="30778"/>
          </a:xfrm>
          <a:prstGeom prst="rect">
            <a:avLst/>
          </a:prstGeom>
        </p:spPr>
        <p:txBody>
          <a:bodyPr/>
          <a:lstStyle/>
          <a:p>
            <a:fld id="{036ADD23-4A78-494A-B65C-40278CD67B03}" type="datetime1">
              <a:rPr lang="en-US" smtClean="0"/>
              <a:t>4/30/2024</a:t>
            </a:fld>
            <a:endParaRPr lang="en-US"/>
          </a:p>
        </p:txBody>
      </p:sp>
      <p:sp>
        <p:nvSpPr>
          <p:cNvPr id="5" name="Slide Number Placeholder 4" hidden="1">
            <a:extLst>
              <a:ext uri="{FF2B5EF4-FFF2-40B4-BE49-F238E27FC236}">
                <a16:creationId xmlns:a16="http://schemas.microsoft.com/office/drawing/2014/main" id="{3AF1A2B5-5197-4E57-9D4D-CCCEAD7BAFB2}"/>
              </a:ext>
            </a:extLst>
          </p:cNvPr>
          <p:cNvSpPr>
            <a:spLocks noGrp="1"/>
          </p:cNvSpPr>
          <p:nvPr>
            <p:ph type="sldNum" sz="quarter" idx="12"/>
          </p:nvPr>
        </p:nvSpPr>
        <p:spPr>
          <a:xfrm>
            <a:off x="0" y="7221433"/>
            <a:ext cx="914400" cy="30778"/>
          </a:xfrm>
          <a:prstGeom prst="rect">
            <a:avLst/>
          </a:prstGeom>
        </p:spPr>
        <p:txBody>
          <a:bodyPr/>
          <a:lstStyle/>
          <a:p>
            <a:fld id="{03805D93-7D4B-4CBC-BABC-3A8AC08CB7F4}" type="slidenum">
              <a:rPr lang="en-US" smtClean="0"/>
              <a:pPr/>
              <a:t>‹#›</a:t>
            </a:fld>
            <a:endParaRPr lang="en-US"/>
          </a:p>
        </p:txBody>
      </p:sp>
      <p:sp>
        <p:nvSpPr>
          <p:cNvPr id="4" name="Footer Placeholder 3" hidden="1">
            <a:extLst>
              <a:ext uri="{FF2B5EF4-FFF2-40B4-BE49-F238E27FC236}">
                <a16:creationId xmlns:a16="http://schemas.microsoft.com/office/drawing/2014/main" id="{F671BF93-B235-43C1-B6B1-F5BF550234D5}"/>
              </a:ext>
            </a:extLst>
          </p:cNvPr>
          <p:cNvSpPr>
            <a:spLocks noGrp="1"/>
          </p:cNvSpPr>
          <p:nvPr>
            <p:ph type="ftr" sz="quarter" idx="11"/>
          </p:nvPr>
        </p:nvSpPr>
        <p:spPr bwMode="gray">
          <a:xfrm>
            <a:off x="0" y="7120415"/>
            <a:ext cx="1155766" cy="30778"/>
          </a:xfrm>
          <a:prstGeom prst="rect">
            <a:avLst/>
          </a:prstGeom>
        </p:spPr>
        <p:txBody>
          <a:bodyPr/>
          <a:lstStyle/>
          <a:p>
            <a:r>
              <a:rPr lang="en-US"/>
              <a:t>Confidential property of Optum. Do not distribute or reproduce without express permission from Optum.</a:t>
            </a:r>
          </a:p>
        </p:txBody>
      </p:sp>
      <p:sp>
        <p:nvSpPr>
          <p:cNvPr id="6" name="Text Placeholder 5">
            <a:extLst>
              <a:ext uri="{FF2B5EF4-FFF2-40B4-BE49-F238E27FC236}">
                <a16:creationId xmlns:a16="http://schemas.microsoft.com/office/drawing/2014/main" id="{9660E6D3-AAAB-4BAD-BA41-1B807EC96B8A}"/>
              </a:ext>
            </a:extLst>
          </p:cNvPr>
          <p:cNvSpPr>
            <a:spLocks noGrp="1"/>
          </p:cNvSpPr>
          <p:nvPr>
            <p:ph type="body" sz="quarter" idx="13" hasCustomPrompt="1"/>
          </p:nvPr>
        </p:nvSpPr>
        <p:spPr bwMode="gray">
          <a:xfrm>
            <a:off x="1521502" y="2446003"/>
            <a:ext cx="4343400" cy="1231106"/>
          </a:xfrm>
        </p:spPr>
        <p:txBody>
          <a:bodyPr wrap="square" anchor="b">
            <a:spAutoFit/>
          </a:bodyPr>
          <a:lstStyle>
            <a:lvl1pPr algn="ctr">
              <a:spcBef>
                <a:spcPts val="0"/>
              </a:spcBef>
              <a:defRPr sz="8000" b="1">
                <a:solidFill>
                  <a:schemeClr val="accent6"/>
                </a:solidFill>
              </a:defRPr>
            </a:lvl1pPr>
          </a:lstStyle>
          <a:p>
            <a:pPr lvl="0"/>
            <a:r>
              <a:rPr lang="en-US"/>
              <a:t>###%</a:t>
            </a:r>
          </a:p>
        </p:txBody>
      </p:sp>
      <p:sp>
        <p:nvSpPr>
          <p:cNvPr id="9" name="Text Placeholder 8">
            <a:extLst>
              <a:ext uri="{FF2B5EF4-FFF2-40B4-BE49-F238E27FC236}">
                <a16:creationId xmlns:a16="http://schemas.microsoft.com/office/drawing/2014/main" id="{9268A523-92CF-4538-8D9C-5EBFB8A5B5C9}"/>
              </a:ext>
            </a:extLst>
          </p:cNvPr>
          <p:cNvSpPr>
            <a:spLocks noGrp="1"/>
          </p:cNvSpPr>
          <p:nvPr>
            <p:ph type="body" sz="quarter" idx="14" hasCustomPrompt="1"/>
          </p:nvPr>
        </p:nvSpPr>
        <p:spPr bwMode="gray">
          <a:xfrm>
            <a:off x="1521502" y="3708424"/>
            <a:ext cx="4343400" cy="230832"/>
          </a:xfrm>
        </p:spPr>
        <p:txBody>
          <a:bodyPr>
            <a:spAutoFit/>
          </a:bodyPr>
          <a:lstStyle>
            <a:lvl1pPr algn="ctr">
              <a:defRPr sz="1500"/>
            </a:lvl1pPr>
          </a:lstStyle>
          <a:p>
            <a:pPr lvl="0"/>
            <a:r>
              <a:rPr lang="en-US"/>
              <a:t>Context about fact</a:t>
            </a:r>
          </a:p>
        </p:txBody>
      </p:sp>
      <p:sp>
        <p:nvSpPr>
          <p:cNvPr id="7" name="Text Placeholder 5">
            <a:extLst>
              <a:ext uri="{FF2B5EF4-FFF2-40B4-BE49-F238E27FC236}">
                <a16:creationId xmlns:a16="http://schemas.microsoft.com/office/drawing/2014/main" id="{9AC900CD-4561-4E07-9B13-BD98740C35AB}"/>
              </a:ext>
            </a:extLst>
          </p:cNvPr>
          <p:cNvSpPr>
            <a:spLocks noGrp="1"/>
          </p:cNvSpPr>
          <p:nvPr>
            <p:ph type="body" sz="quarter" idx="15" hasCustomPrompt="1"/>
          </p:nvPr>
        </p:nvSpPr>
        <p:spPr bwMode="gray">
          <a:xfrm>
            <a:off x="6330863" y="2446003"/>
            <a:ext cx="4343400" cy="1231106"/>
          </a:xfrm>
        </p:spPr>
        <p:txBody>
          <a:bodyPr wrap="square" anchor="b">
            <a:spAutoFit/>
          </a:bodyPr>
          <a:lstStyle>
            <a:lvl1pPr algn="ctr">
              <a:spcBef>
                <a:spcPts val="0"/>
              </a:spcBef>
              <a:defRPr sz="8000" b="1">
                <a:solidFill>
                  <a:schemeClr val="accent6"/>
                </a:solidFill>
              </a:defRPr>
            </a:lvl1pPr>
          </a:lstStyle>
          <a:p>
            <a:pPr lvl="0"/>
            <a:r>
              <a:rPr lang="en-US"/>
              <a:t>###%</a:t>
            </a:r>
          </a:p>
        </p:txBody>
      </p:sp>
      <p:sp>
        <p:nvSpPr>
          <p:cNvPr id="8" name="Text Placeholder 8">
            <a:extLst>
              <a:ext uri="{FF2B5EF4-FFF2-40B4-BE49-F238E27FC236}">
                <a16:creationId xmlns:a16="http://schemas.microsoft.com/office/drawing/2014/main" id="{8AD4B4AB-AD99-4AC4-B37B-D2B3938FC3A2}"/>
              </a:ext>
            </a:extLst>
          </p:cNvPr>
          <p:cNvSpPr>
            <a:spLocks noGrp="1"/>
          </p:cNvSpPr>
          <p:nvPr>
            <p:ph type="body" sz="quarter" idx="16" hasCustomPrompt="1"/>
          </p:nvPr>
        </p:nvSpPr>
        <p:spPr bwMode="gray">
          <a:xfrm>
            <a:off x="6330863" y="3708424"/>
            <a:ext cx="4343400" cy="230832"/>
          </a:xfrm>
        </p:spPr>
        <p:txBody>
          <a:bodyPr>
            <a:spAutoFit/>
          </a:bodyPr>
          <a:lstStyle>
            <a:lvl1pPr algn="ctr">
              <a:defRPr sz="1500"/>
            </a:lvl1pPr>
          </a:lstStyle>
          <a:p>
            <a:pPr lvl="0"/>
            <a:r>
              <a:rPr lang="en-US"/>
              <a:t>Context about fact</a:t>
            </a:r>
          </a:p>
        </p:txBody>
      </p:sp>
    </p:spTree>
    <p:extLst>
      <p:ext uri="{BB962C8B-B14F-4D97-AF65-F5344CB8AC3E}">
        <p14:creationId xmlns:p14="http://schemas.microsoft.com/office/powerpoint/2010/main" val="2863239634"/>
      </p:ext>
    </p:extLst>
  </p:cSld>
  <p:clrMapOvr>
    <a:masterClrMapping/>
  </p:clrMapOvr>
  <p:extLst>
    <p:ext uri="{DCECCB84-F9BA-43D5-87BE-67443E8EF086}">
      <p15:sldGuideLst xmlns:p15="http://schemas.microsoft.com/office/powerpoint/2012/main">
        <p15:guide id="1" orient="horz" pos="3776">
          <p15:clr>
            <a:srgbClr val="FBAE40"/>
          </p15:clr>
        </p15:guide>
        <p15:guide id="2" orient="horz" pos="34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 ___ ">
    <p:bg bwMode="gray">
      <p:bgPr>
        <a:solidFill>
          <a:srgbClr val="7030A0"/>
        </a:solidFill>
        <a:effectLst/>
      </p:bgPr>
    </p:bg>
    <p:spTree>
      <p:nvGrpSpPr>
        <p:cNvPr id="1" name=""/>
        <p:cNvGrpSpPr/>
        <p:nvPr/>
      </p:nvGrpSpPr>
      <p:grpSpPr>
        <a:xfrm>
          <a:off x="0" y="0"/>
          <a:ext cx="0" cy="0"/>
          <a:chOff x="0" y="0"/>
          <a:chExt cx="0" cy="0"/>
        </a:xfrm>
      </p:grpSpPr>
      <p:cxnSp>
        <p:nvCxnSpPr>
          <p:cNvPr id="10" name="Orange arrow">
            <a:extLst>
              <a:ext uri="{FF2B5EF4-FFF2-40B4-BE49-F238E27FC236}">
                <a16:creationId xmlns:a16="http://schemas.microsoft.com/office/drawing/2014/main" id="{D7EC898B-19BB-48BB-BC12-6D8AA83D7AD6}"/>
              </a:ext>
              <a:ext uri="{C183D7F6-B498-43B3-948B-1728B52AA6E4}">
                <adec:decorative xmlns:adec="http://schemas.microsoft.com/office/drawing/2017/decorative" val="1"/>
              </a:ext>
            </a:extLst>
          </p:cNvPr>
          <p:cNvCxnSpPr>
            <a:cxnSpLocks/>
          </p:cNvCxnSpPr>
          <p:nvPr userDrawn="1"/>
        </p:nvCxnSpPr>
        <p:spPr bwMode="gray">
          <a:xfrm>
            <a:off x="9497148" y="3429000"/>
            <a:ext cx="1951854" cy="0"/>
          </a:xfrm>
          <a:prstGeom prst="line">
            <a:avLst/>
          </a:prstGeom>
          <a:ln w="317500" cap="rnd">
            <a:solidFill>
              <a:schemeClr val="bg1"/>
            </a:solidFill>
            <a:round/>
            <a:tailEnd type="arrow" w="lg" len="sm"/>
          </a:ln>
        </p:spPr>
        <p:style>
          <a:lnRef idx="1">
            <a:schemeClr val="accent1"/>
          </a:lnRef>
          <a:fillRef idx="0">
            <a:schemeClr val="accent1"/>
          </a:fillRef>
          <a:effectRef idx="0">
            <a:schemeClr val="accent1"/>
          </a:effectRef>
          <a:fontRef idx="minor">
            <a:schemeClr val="tx1"/>
          </a:fontRef>
        </p:style>
      </p:cxnSp>
      <p:sp>
        <p:nvSpPr>
          <p:cNvPr id="11" name="TextBox 1">
            <a:extLst>
              <a:ext uri="{FF2B5EF4-FFF2-40B4-BE49-F238E27FC236}">
                <a16:creationId xmlns:a16="http://schemas.microsoft.com/office/drawing/2014/main" id="{43EA1280-EBAC-4C3E-A925-EA7813219784}"/>
              </a:ext>
            </a:extLst>
          </p:cNvPr>
          <p:cNvSpPr txBox="1"/>
          <p:nvPr userDrawn="1"/>
        </p:nvSpPr>
        <p:spPr bwMode="gray">
          <a:xfrm>
            <a:off x="742998" y="2390254"/>
            <a:ext cx="9891327" cy="2077492"/>
          </a:xfrm>
          <a:prstGeom prst="rect">
            <a:avLst/>
          </a:prstGeom>
          <a:noFill/>
        </p:spPr>
        <p:txBody>
          <a:bodyPr wrap="square" lIns="0" tIns="0" rIns="0" bIns="0" rtlCol="0">
            <a:spAutoFit/>
          </a:bodyPr>
          <a:lstStyle/>
          <a:p>
            <a:pPr>
              <a:lnSpc>
                <a:spcPct val="90000"/>
              </a:lnSpc>
              <a:spcBef>
                <a:spcPts val="0"/>
              </a:spcBef>
            </a:pPr>
            <a:r>
              <a:rPr lang="en-US" sz="15000" b="1">
                <a:solidFill>
                  <a:schemeClr val="bg1"/>
                </a:solidFill>
              </a:rPr>
              <a:t>Covers</a:t>
            </a:r>
          </a:p>
        </p:txBody>
      </p:sp>
    </p:spTree>
    <p:extLst>
      <p:ext uri="{BB962C8B-B14F-4D97-AF65-F5344CB8AC3E}">
        <p14:creationId xmlns:p14="http://schemas.microsoft.com/office/powerpoint/2010/main" val="37967148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      ___      ">
    <p:bg bwMode="gray">
      <p:bgPr>
        <a:solidFill>
          <a:srgbClr val="7030A0"/>
        </a:solidFill>
        <a:effectLst/>
      </p:bgPr>
    </p:bg>
    <p:spTree>
      <p:nvGrpSpPr>
        <p:cNvPr id="1" name=""/>
        <p:cNvGrpSpPr/>
        <p:nvPr/>
      </p:nvGrpSpPr>
      <p:grpSpPr>
        <a:xfrm>
          <a:off x="0" y="0"/>
          <a:ext cx="0" cy="0"/>
          <a:chOff x="0" y="0"/>
          <a:chExt cx="0" cy="0"/>
        </a:xfrm>
      </p:grpSpPr>
      <p:sp>
        <p:nvSpPr>
          <p:cNvPr id="12" name="TextBox 1">
            <a:extLst>
              <a:ext uri="{FF2B5EF4-FFF2-40B4-BE49-F238E27FC236}">
                <a16:creationId xmlns:a16="http://schemas.microsoft.com/office/drawing/2014/main" id="{63F147AB-BC07-4B04-AF4C-C611763A1EAE}"/>
              </a:ext>
            </a:extLst>
          </p:cNvPr>
          <p:cNvSpPr txBox="1"/>
          <p:nvPr userDrawn="1"/>
        </p:nvSpPr>
        <p:spPr bwMode="gray">
          <a:xfrm>
            <a:off x="742998" y="2390254"/>
            <a:ext cx="9891327" cy="2077492"/>
          </a:xfrm>
          <a:prstGeom prst="rect">
            <a:avLst/>
          </a:prstGeom>
          <a:noFill/>
        </p:spPr>
        <p:txBody>
          <a:bodyPr wrap="square" lIns="0" tIns="0" rIns="0" bIns="0" rtlCol="0">
            <a:spAutoFit/>
          </a:bodyPr>
          <a:lstStyle/>
          <a:p>
            <a:pPr>
              <a:lnSpc>
                <a:spcPct val="90000"/>
              </a:lnSpc>
              <a:spcBef>
                <a:spcPts val="0"/>
              </a:spcBef>
            </a:pPr>
            <a:r>
              <a:rPr lang="en-US" sz="15000" b="1">
                <a:solidFill>
                  <a:schemeClr val="bg1"/>
                </a:solidFill>
              </a:rPr>
              <a:t>Closing</a:t>
            </a:r>
          </a:p>
        </p:txBody>
      </p:sp>
      <p:cxnSp>
        <p:nvCxnSpPr>
          <p:cNvPr id="4" name="Orange arrow">
            <a:extLst>
              <a:ext uri="{FF2B5EF4-FFF2-40B4-BE49-F238E27FC236}">
                <a16:creationId xmlns:a16="http://schemas.microsoft.com/office/drawing/2014/main" id="{C96135BB-E1DE-4F71-B831-68F8DC213F8C}"/>
              </a:ext>
              <a:ext uri="{C183D7F6-B498-43B3-948B-1728B52AA6E4}">
                <adec:decorative xmlns:adec="http://schemas.microsoft.com/office/drawing/2017/decorative" val="1"/>
              </a:ext>
            </a:extLst>
          </p:cNvPr>
          <p:cNvCxnSpPr>
            <a:cxnSpLocks/>
          </p:cNvCxnSpPr>
          <p:nvPr userDrawn="1"/>
        </p:nvCxnSpPr>
        <p:spPr bwMode="gray">
          <a:xfrm>
            <a:off x="9497148" y="3429000"/>
            <a:ext cx="1951854" cy="0"/>
          </a:xfrm>
          <a:prstGeom prst="line">
            <a:avLst/>
          </a:prstGeom>
          <a:ln w="317500" cap="rnd">
            <a:solidFill>
              <a:schemeClr val="bg1"/>
            </a:solidFill>
            <a:round/>
            <a:tailEnd type="arrow" w="lg"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48407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sp>
        <p:nvSpPr>
          <p:cNvPr id="13" name="Warm white background">
            <a:extLst>
              <a:ext uri="{FF2B5EF4-FFF2-40B4-BE49-F238E27FC236}">
                <a16:creationId xmlns:a16="http://schemas.microsoft.com/office/drawing/2014/main" id="{7C3A9A97-61E4-4883-B3FD-88A5E8E0FF70}"/>
              </a:ext>
              <a:ext uri="{C183D7F6-B498-43B3-948B-1728B52AA6E4}">
                <adec:decorative xmlns:adec="http://schemas.microsoft.com/office/drawing/2017/decorative" val="1"/>
              </a:ext>
            </a:extLst>
          </p:cNvPr>
          <p:cNvSpPr/>
          <p:nvPr userDrawn="1"/>
        </p:nvSpPr>
        <p:spPr bwMode="gray">
          <a:xfrm>
            <a:off x="184404" y="182880"/>
            <a:ext cx="11823192" cy="6492240"/>
          </a:xfrm>
          <a:prstGeom prst="roundRect">
            <a:avLst>
              <a:gd name="adj" fmla="val 1011"/>
            </a:avLst>
          </a:prstGeom>
          <a:solidFill>
            <a:srgbClr val="FBF9F4"/>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0"/>
              </a:spcBef>
              <a:spcAft>
                <a:spcPts val="0"/>
              </a:spcAft>
            </a:pPr>
            <a:endParaRPr lang="en-US" sz="1400" b="0" i="0" u="none" baseline="0">
              <a:solidFill>
                <a:srgbClr val="FFFFFF"/>
              </a:solidFill>
            </a:endParaRPr>
          </a:p>
        </p:txBody>
      </p:sp>
      <p:sp>
        <p:nvSpPr>
          <p:cNvPr id="14" name="Boilerplate">
            <a:extLst>
              <a:ext uri="{FF2B5EF4-FFF2-40B4-BE49-F238E27FC236}">
                <a16:creationId xmlns:a16="http://schemas.microsoft.com/office/drawing/2014/main" id="{9EB9C69C-A308-416E-9EF4-CDCBABF60D86}"/>
              </a:ext>
            </a:extLst>
          </p:cNvPr>
          <p:cNvSpPr txBox="1"/>
          <p:nvPr userDrawn="1"/>
        </p:nvSpPr>
        <p:spPr bwMode="gray">
          <a:xfrm>
            <a:off x="3818873" y="5837129"/>
            <a:ext cx="4554255" cy="507831"/>
          </a:xfrm>
          <a:prstGeom prst="rect">
            <a:avLst/>
          </a:prstGeom>
          <a:noFill/>
        </p:spPr>
        <p:txBody>
          <a:bodyPr vert="horz" wrap="square" lIns="0" tIns="0" rIns="0" bIns="0" rtlCol="0">
            <a:spAutoFit/>
          </a:bodyPr>
          <a:lstStyle/>
          <a:p>
            <a:pPr algn="ctr">
              <a:spcBef>
                <a:spcPts val="600"/>
              </a:spcBef>
            </a:pPr>
            <a:r>
              <a:rPr lang="en-US" sz="700" b="0" i="0" u="none" baseline="0">
                <a:solidFill>
                  <a:schemeClr val="tx1"/>
                </a:solidFill>
                <a:latin typeface="+mn-lt"/>
              </a:rPr>
              <a:t>Optum is a registered trademark of Optum, Inc. in the U.S. and other jurisdictions. All other brand or product names are the property of their respective owners. Because we are continuously improving our products and services, Optum reserves the right to change specifications without prior notice. Optum is an equal opportunity employer.</a:t>
            </a:r>
          </a:p>
          <a:p>
            <a:pPr algn="ctr">
              <a:spcBef>
                <a:spcPts val="600"/>
              </a:spcBef>
            </a:pPr>
            <a:r>
              <a:rPr lang="en-US" sz="700" b="0" i="0" u="none" baseline="0">
                <a:solidFill>
                  <a:schemeClr val="tx1"/>
                </a:solidFill>
                <a:latin typeface="+mn-lt"/>
              </a:rPr>
              <a:t>© 2023 Optum, Inc. All rights reserved. </a:t>
            </a:r>
          </a:p>
        </p:txBody>
      </p:sp>
      <p:pic>
        <p:nvPicPr>
          <p:cNvPr id="6" name="Optum logo" descr="Optum logo">
            <a:extLst>
              <a:ext uri="{FF2B5EF4-FFF2-40B4-BE49-F238E27FC236}">
                <a16:creationId xmlns:a16="http://schemas.microsoft.com/office/drawing/2014/main" id="{89BF741E-7372-4DA5-9FBB-22AB498402A5}"/>
              </a:ex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gray">
          <a:xfrm>
            <a:off x="4051941" y="2837147"/>
            <a:ext cx="4088119" cy="1183707"/>
          </a:xfrm>
          <a:prstGeom prst="rect">
            <a:avLst/>
          </a:prstGeom>
        </p:spPr>
      </p:pic>
    </p:spTree>
    <p:extLst>
      <p:ext uri="{BB962C8B-B14F-4D97-AF65-F5344CB8AC3E}">
        <p14:creationId xmlns:p14="http://schemas.microsoft.com/office/powerpoint/2010/main" val="20041023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       ___       ">
    <p:bg bwMode="gray">
      <p:bgPr>
        <a:solidFill>
          <a:srgbClr val="C40000"/>
        </a:solidFill>
        <a:effectLst/>
      </p:bgPr>
    </p:bg>
    <p:spTree>
      <p:nvGrpSpPr>
        <p:cNvPr id="1" name=""/>
        <p:cNvGrpSpPr/>
        <p:nvPr/>
      </p:nvGrpSpPr>
      <p:grpSpPr>
        <a:xfrm>
          <a:off x="0" y="0"/>
          <a:ext cx="0" cy="0"/>
          <a:chOff x="0" y="0"/>
          <a:chExt cx="0" cy="0"/>
        </a:xfrm>
      </p:grpSpPr>
      <p:sp>
        <p:nvSpPr>
          <p:cNvPr id="11" name="TextBox 1">
            <a:extLst>
              <a:ext uri="{FF2B5EF4-FFF2-40B4-BE49-F238E27FC236}">
                <a16:creationId xmlns:a16="http://schemas.microsoft.com/office/drawing/2014/main" id="{B0B3D229-4274-4EDF-910A-B6C2E87EC949}"/>
              </a:ext>
            </a:extLst>
          </p:cNvPr>
          <p:cNvSpPr txBox="1"/>
          <p:nvPr userDrawn="1"/>
        </p:nvSpPr>
        <p:spPr bwMode="gray">
          <a:xfrm>
            <a:off x="742998" y="312763"/>
            <a:ext cx="9891327" cy="6232475"/>
          </a:xfrm>
          <a:prstGeom prst="rect">
            <a:avLst/>
          </a:prstGeom>
          <a:noFill/>
        </p:spPr>
        <p:txBody>
          <a:bodyPr wrap="square" lIns="0" tIns="0" rIns="0" bIns="0" rtlCol="0">
            <a:spAutoFit/>
          </a:bodyPr>
          <a:lstStyle/>
          <a:p>
            <a:pPr>
              <a:lnSpc>
                <a:spcPct val="90000"/>
              </a:lnSpc>
              <a:spcBef>
                <a:spcPts val="0"/>
              </a:spcBef>
            </a:pPr>
            <a:r>
              <a:rPr lang="en-US" sz="15000" b="1">
                <a:solidFill>
                  <a:schemeClr val="bg1"/>
                </a:solidFill>
              </a:rPr>
              <a:t>Layouts not for use.</a:t>
            </a:r>
          </a:p>
        </p:txBody>
      </p:sp>
      <p:cxnSp>
        <p:nvCxnSpPr>
          <p:cNvPr id="4" name="Orange arrow">
            <a:extLst>
              <a:ext uri="{FF2B5EF4-FFF2-40B4-BE49-F238E27FC236}">
                <a16:creationId xmlns:a16="http://schemas.microsoft.com/office/drawing/2014/main" id="{F3C0B7D9-B70B-4C5C-87F9-2330B866F444}"/>
              </a:ext>
              <a:ext uri="{C183D7F6-B498-43B3-948B-1728B52AA6E4}">
                <adec:decorative xmlns:adec="http://schemas.microsoft.com/office/drawing/2017/decorative" val="1"/>
              </a:ext>
            </a:extLst>
          </p:cNvPr>
          <p:cNvCxnSpPr>
            <a:cxnSpLocks/>
          </p:cNvCxnSpPr>
          <p:nvPr userDrawn="1"/>
        </p:nvCxnSpPr>
        <p:spPr bwMode="gray">
          <a:xfrm>
            <a:off x="9497148" y="3429000"/>
            <a:ext cx="1951854" cy="0"/>
          </a:xfrm>
          <a:prstGeom prst="line">
            <a:avLst/>
          </a:prstGeom>
          <a:ln w="317500" cap="rnd">
            <a:solidFill>
              <a:schemeClr val="bg1"/>
            </a:solidFill>
            <a:round/>
            <a:tailEnd type="arrow" w="lg"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53723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EAF0C85-44B2-4CC0-932D-2F9ADF1FFD31}"/>
              </a:ext>
            </a:extLst>
          </p:cNvPr>
          <p:cNvSpPr>
            <a:spLocks noGrp="1"/>
          </p:cNvSpPr>
          <p:nvPr>
            <p:ph type="subTitle" idx="1" hasCustomPrompt="1"/>
          </p:nvPr>
        </p:nvSpPr>
        <p:spPr bwMode="gray">
          <a:xfrm>
            <a:off x="1524000" y="3602038"/>
            <a:ext cx="9144000" cy="1130600"/>
          </a:xfrm>
        </p:spPr>
        <p:txBody>
          <a:bodyPr/>
          <a:lstStyle>
            <a:lvl1pPr marL="0" indent="0" algn="ctr">
              <a:buNone/>
              <a:defRPr sz="240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This layout is not intended for use within Optum presentations.</a:t>
            </a:r>
          </a:p>
        </p:txBody>
      </p:sp>
      <p:sp>
        <p:nvSpPr>
          <p:cNvPr id="4" name="Date Placeholder 3">
            <a:extLst>
              <a:ext uri="{FF2B5EF4-FFF2-40B4-BE49-F238E27FC236}">
                <a16:creationId xmlns:a16="http://schemas.microsoft.com/office/drawing/2014/main" id="{372CD502-C58E-4BBA-9A0D-8801688B5209}"/>
              </a:ext>
            </a:extLst>
          </p:cNvPr>
          <p:cNvSpPr>
            <a:spLocks noGrp="1"/>
          </p:cNvSpPr>
          <p:nvPr>
            <p:ph type="dt" sz="half" idx="10"/>
          </p:nvPr>
        </p:nvSpPr>
        <p:spPr bwMode="gray">
          <a:xfrm>
            <a:off x="0" y="7170924"/>
            <a:ext cx="914400" cy="30778"/>
          </a:xfrm>
          <a:prstGeom prst="rect">
            <a:avLst/>
          </a:prstGeom>
        </p:spPr>
        <p:txBody>
          <a:bodyPr/>
          <a:lstStyle/>
          <a:p>
            <a:fld id="{62F8985E-27B6-4353-B1C2-FF7D91FB676E}" type="datetime1">
              <a:rPr lang="en-US" smtClean="0"/>
              <a:t>4/30/2024</a:t>
            </a:fld>
            <a:endParaRPr lang="en-US"/>
          </a:p>
        </p:txBody>
      </p:sp>
      <p:sp>
        <p:nvSpPr>
          <p:cNvPr id="5" name="Footer Placeholder 4">
            <a:extLst>
              <a:ext uri="{FF2B5EF4-FFF2-40B4-BE49-F238E27FC236}">
                <a16:creationId xmlns:a16="http://schemas.microsoft.com/office/drawing/2014/main" id="{6A126410-8F3C-4F0B-B7C5-2D48B3EF1A6A}"/>
              </a:ext>
            </a:extLst>
          </p:cNvPr>
          <p:cNvSpPr>
            <a:spLocks noGrp="1"/>
          </p:cNvSpPr>
          <p:nvPr>
            <p:ph type="ftr" sz="quarter" idx="11"/>
          </p:nvPr>
        </p:nvSpPr>
        <p:spPr bwMode="gray">
          <a:xfrm>
            <a:off x="0" y="7120415"/>
            <a:ext cx="1155766" cy="30778"/>
          </a:xfrm>
          <a:prstGeom prst="rect">
            <a:avLst/>
          </a:prstGeom>
        </p:spPr>
        <p:txBody>
          <a:bodyPr/>
          <a:lstStyle/>
          <a:p>
            <a:r>
              <a:rPr lang="en-US"/>
              <a:t>Confidential property of Optum. Do not distribute or reproduce without express permission from Optum.</a:t>
            </a:r>
          </a:p>
        </p:txBody>
      </p:sp>
      <p:sp>
        <p:nvSpPr>
          <p:cNvPr id="6" name="Slide Number Placeholder 5">
            <a:extLst>
              <a:ext uri="{FF2B5EF4-FFF2-40B4-BE49-F238E27FC236}">
                <a16:creationId xmlns:a16="http://schemas.microsoft.com/office/drawing/2014/main" id="{D02FE67C-069E-48A9-B723-DEF10C50C013}"/>
              </a:ext>
            </a:extLst>
          </p:cNvPr>
          <p:cNvSpPr>
            <a:spLocks noGrp="1"/>
          </p:cNvSpPr>
          <p:nvPr>
            <p:ph type="sldNum" sz="quarter" idx="12"/>
          </p:nvPr>
        </p:nvSpPr>
        <p:spPr bwMode="gray">
          <a:xfrm>
            <a:off x="0" y="7221433"/>
            <a:ext cx="914400" cy="30778"/>
          </a:xfrm>
          <a:prstGeom prst="rect">
            <a:avLst/>
          </a:prstGeom>
        </p:spPr>
        <p:txBody>
          <a:bodyPr/>
          <a:lstStyle/>
          <a:p>
            <a:fld id="{03805D93-7D4B-4CBC-BABC-3A8AC08CB7F4}" type="slidenum">
              <a:rPr lang="en-US" smtClean="0"/>
              <a:t>‹#›</a:t>
            </a:fld>
            <a:endParaRPr lang="en-US"/>
          </a:p>
        </p:txBody>
      </p:sp>
      <p:sp>
        <p:nvSpPr>
          <p:cNvPr id="7" name="TextBox 6">
            <a:extLst>
              <a:ext uri="{FF2B5EF4-FFF2-40B4-BE49-F238E27FC236}">
                <a16:creationId xmlns:a16="http://schemas.microsoft.com/office/drawing/2014/main" id="{57B99AAD-1C70-4066-97B8-7CB0AFCDBCB0}"/>
              </a:ext>
            </a:extLst>
          </p:cNvPr>
          <p:cNvSpPr txBox="1"/>
          <p:nvPr userDrawn="1"/>
        </p:nvSpPr>
        <p:spPr bwMode="gray">
          <a:xfrm>
            <a:off x="760652" y="142784"/>
            <a:ext cx="8290291" cy="246221"/>
          </a:xfrm>
          <a:prstGeom prst="rect">
            <a:avLst/>
          </a:prstGeom>
          <a:noFill/>
        </p:spPr>
        <p:txBody>
          <a:bodyPr vert="horz" wrap="square" lIns="0" tIns="0" rIns="0" bIns="0" rtlCol="0">
            <a:spAutoFit/>
          </a:bodyPr>
          <a:lstStyle/>
          <a:p>
            <a:pPr algn="l">
              <a:spcBef>
                <a:spcPts val="600"/>
              </a:spcBef>
            </a:pPr>
            <a:r>
              <a:rPr lang="en-US" sz="1600" b="1" i="0" u="none" baseline="0">
                <a:solidFill>
                  <a:schemeClr val="tx1"/>
                </a:solidFill>
                <a:latin typeface="+mn-lt"/>
              </a:rPr>
              <a:t>Not for use. </a:t>
            </a:r>
            <a:r>
              <a:rPr lang="en-US" sz="1600" b="0" i="0" u="none" baseline="0">
                <a:solidFill>
                  <a:schemeClr val="tx1"/>
                </a:solidFill>
                <a:latin typeface="+mn-lt"/>
              </a:rPr>
              <a:t>Please select an Optum approved layout.</a:t>
            </a:r>
          </a:p>
        </p:txBody>
      </p:sp>
      <p:sp>
        <p:nvSpPr>
          <p:cNvPr id="8" name="Multiply 45" descr="A large &quot;x&quot; indicating that this layout is not approved for use.">
            <a:extLst>
              <a:ext uri="{FF2B5EF4-FFF2-40B4-BE49-F238E27FC236}">
                <a16:creationId xmlns:a16="http://schemas.microsoft.com/office/drawing/2014/main" id="{CC7F2822-6E66-4825-AC91-8ACF317F5B78}"/>
              </a:ext>
              <a:ext uri="{C183D7F6-B498-43B3-948B-1728B52AA6E4}">
                <adec:decorative xmlns:adec="http://schemas.microsoft.com/office/drawing/2017/decorative" val="0"/>
              </a:ext>
            </a:extLst>
          </p:cNvPr>
          <p:cNvSpPr>
            <a:spLocks noChangeAspect="1"/>
          </p:cNvSpPr>
          <p:nvPr userDrawn="1"/>
        </p:nvSpPr>
        <p:spPr bwMode="gray">
          <a:xfrm>
            <a:off x="399748" y="93534"/>
            <a:ext cx="344720" cy="344720"/>
          </a:xfrm>
          <a:prstGeom prst="mathMultiply">
            <a:avLst>
              <a:gd name="adj1" fmla="val 11892"/>
            </a:avLst>
          </a:prstGeom>
          <a:solidFill>
            <a:srgbClr val="C4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defTabSz="1463675"/>
            <a:endParaRPr lang="en-US" sz="900">
              <a:solidFill>
                <a:schemeClr val="bg2"/>
              </a:solidFill>
              <a:latin typeface="+mj-lt"/>
            </a:endParaRPr>
          </a:p>
        </p:txBody>
      </p:sp>
      <p:sp>
        <p:nvSpPr>
          <p:cNvPr id="2" name="Title 1">
            <a:extLst>
              <a:ext uri="{FF2B5EF4-FFF2-40B4-BE49-F238E27FC236}">
                <a16:creationId xmlns:a16="http://schemas.microsoft.com/office/drawing/2014/main" id="{B7568664-50C7-4DB8-8C47-CFB226FB188C}"/>
              </a:ext>
            </a:extLst>
          </p:cNvPr>
          <p:cNvSpPr>
            <a:spLocks noGrp="1"/>
          </p:cNvSpPr>
          <p:nvPr>
            <p:ph type="ctrTitle" hasCustomPrompt="1"/>
          </p:nvPr>
        </p:nvSpPr>
        <p:spPr bwMode="gray">
          <a:xfrm>
            <a:off x="1524000" y="2886715"/>
            <a:ext cx="9144000" cy="623248"/>
          </a:xfrm>
        </p:spPr>
        <p:txBody>
          <a:bodyPr anchor="b"/>
          <a:lstStyle>
            <a:lvl1pPr algn="ctr">
              <a:defRPr sz="4500"/>
            </a:lvl1pPr>
          </a:lstStyle>
          <a:p>
            <a:r>
              <a:rPr lang="en-US"/>
              <a:t>Not for use. Microsoft default.</a:t>
            </a:r>
          </a:p>
        </p:txBody>
      </p:sp>
    </p:spTree>
    <p:extLst>
      <p:ext uri="{BB962C8B-B14F-4D97-AF65-F5344CB8AC3E}">
        <p14:creationId xmlns:p14="http://schemas.microsoft.com/office/powerpoint/2010/main" val="4191430146"/>
      </p:ext>
    </p:extLst>
  </p:cSld>
  <p:clrMapOvr>
    <a:masterClrMapping/>
  </p:clrMapOvr>
  <p:extLst>
    <p:ext uri="{DCECCB84-F9BA-43D5-87BE-67443E8EF086}">
      <p15:sldGuideLst xmlns:p15="http://schemas.microsoft.com/office/powerpoint/2012/main">
        <p15:guide id="1" orient="horz" pos="3776" userDrawn="1">
          <p15:clr>
            <a:srgbClr val="F26B43"/>
          </p15:clr>
        </p15:guide>
        <p15:guide id="2" orient="horz" pos="344" userDrawn="1">
          <p15:clr>
            <a:srgbClr val="F26B43"/>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B14AA-3234-4FFB-B4D3-512ED6FA45CB}"/>
              </a:ext>
            </a:extLst>
          </p:cNvPr>
          <p:cNvSpPr>
            <a:spLocks noGrp="1"/>
          </p:cNvSpPr>
          <p:nvPr>
            <p:ph type="title" hasCustomPrompt="1"/>
          </p:nvPr>
        </p:nvSpPr>
        <p:spPr bwMode="gray">
          <a:xfrm>
            <a:off x="457199" y="555639"/>
            <a:ext cx="11274425" cy="304699"/>
          </a:xfrm>
        </p:spPr>
        <p:txBody>
          <a:bodyPr/>
          <a:lstStyle>
            <a:lvl1pPr>
              <a:defRPr/>
            </a:lvl1pPr>
          </a:lstStyle>
          <a:p>
            <a:r>
              <a:rPr lang="en-US"/>
              <a:t>Not for use. This is a Microsoft default.</a:t>
            </a:r>
          </a:p>
        </p:txBody>
      </p:sp>
      <p:sp>
        <p:nvSpPr>
          <p:cNvPr id="3" name="Content Placeholder 2">
            <a:extLst>
              <a:ext uri="{FF2B5EF4-FFF2-40B4-BE49-F238E27FC236}">
                <a16:creationId xmlns:a16="http://schemas.microsoft.com/office/drawing/2014/main" id="{4ABCB17D-A7A6-41F6-83CB-566500CE0480}"/>
              </a:ext>
            </a:extLst>
          </p:cNvPr>
          <p:cNvSpPr>
            <a:spLocks noGrp="1"/>
          </p:cNvSpPr>
          <p:nvPr>
            <p:ph sz="half" idx="1" hasCustomPrompt="1"/>
          </p:nvPr>
        </p:nvSpPr>
        <p:spPr bwMode="gray">
          <a:xfrm>
            <a:off x="838200" y="1469765"/>
            <a:ext cx="5181600" cy="4351338"/>
          </a:xfrm>
        </p:spPr>
        <p:txBody>
          <a:body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0EF25F9-31AF-45D7-90BD-D4D634628BC9}"/>
              </a:ext>
            </a:extLst>
          </p:cNvPr>
          <p:cNvSpPr>
            <a:spLocks noGrp="1"/>
          </p:cNvSpPr>
          <p:nvPr>
            <p:ph sz="half" idx="2" hasCustomPrompt="1"/>
          </p:nvPr>
        </p:nvSpPr>
        <p:spPr bwMode="gray">
          <a:xfrm>
            <a:off x="6172200" y="1469765"/>
            <a:ext cx="5181600" cy="4351338"/>
          </a:xfrm>
        </p:spPr>
        <p:txBody>
          <a:body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220815-B520-464A-809E-9A762EE28066}"/>
              </a:ext>
            </a:extLst>
          </p:cNvPr>
          <p:cNvSpPr>
            <a:spLocks noGrp="1"/>
          </p:cNvSpPr>
          <p:nvPr>
            <p:ph type="dt" sz="half" idx="10"/>
          </p:nvPr>
        </p:nvSpPr>
        <p:spPr bwMode="gray">
          <a:xfrm>
            <a:off x="0" y="7170924"/>
            <a:ext cx="914400" cy="30778"/>
          </a:xfrm>
          <a:prstGeom prst="rect">
            <a:avLst/>
          </a:prstGeom>
        </p:spPr>
        <p:txBody>
          <a:bodyPr/>
          <a:lstStyle/>
          <a:p>
            <a:fld id="{DFC8DD5C-8FB7-4018-9662-98EAE87793EC}" type="datetime1">
              <a:rPr lang="en-US" smtClean="0"/>
              <a:t>4/30/2024</a:t>
            </a:fld>
            <a:endParaRPr lang="en-US"/>
          </a:p>
        </p:txBody>
      </p:sp>
      <p:sp>
        <p:nvSpPr>
          <p:cNvPr id="6" name="Footer Placeholder 5">
            <a:extLst>
              <a:ext uri="{FF2B5EF4-FFF2-40B4-BE49-F238E27FC236}">
                <a16:creationId xmlns:a16="http://schemas.microsoft.com/office/drawing/2014/main" id="{562DD608-68C8-4550-8B5B-0AD9AE479018}"/>
              </a:ext>
            </a:extLst>
          </p:cNvPr>
          <p:cNvSpPr>
            <a:spLocks noGrp="1"/>
          </p:cNvSpPr>
          <p:nvPr>
            <p:ph type="ftr" sz="quarter" idx="11"/>
          </p:nvPr>
        </p:nvSpPr>
        <p:spPr bwMode="gray">
          <a:xfrm>
            <a:off x="0" y="7120415"/>
            <a:ext cx="1155766" cy="30778"/>
          </a:xfrm>
          <a:prstGeom prst="rect">
            <a:avLst/>
          </a:prstGeom>
        </p:spPr>
        <p:txBody>
          <a:bodyPr/>
          <a:lstStyle/>
          <a:p>
            <a:r>
              <a:rPr lang="en-US"/>
              <a:t>Confidential property of Optum. Do not distribute or reproduce without express permission from Optum.</a:t>
            </a:r>
          </a:p>
        </p:txBody>
      </p:sp>
      <p:sp>
        <p:nvSpPr>
          <p:cNvPr id="7" name="Slide Number Placeholder 6">
            <a:extLst>
              <a:ext uri="{FF2B5EF4-FFF2-40B4-BE49-F238E27FC236}">
                <a16:creationId xmlns:a16="http://schemas.microsoft.com/office/drawing/2014/main" id="{469831F6-C4D6-424D-B187-C11B57AE40DB}"/>
              </a:ext>
            </a:extLst>
          </p:cNvPr>
          <p:cNvSpPr>
            <a:spLocks noGrp="1"/>
          </p:cNvSpPr>
          <p:nvPr>
            <p:ph type="sldNum" sz="quarter" idx="12"/>
          </p:nvPr>
        </p:nvSpPr>
        <p:spPr bwMode="gray">
          <a:xfrm>
            <a:off x="0" y="7221433"/>
            <a:ext cx="914400" cy="30778"/>
          </a:xfrm>
          <a:prstGeom prst="rect">
            <a:avLst/>
          </a:prstGeom>
        </p:spPr>
        <p:txBody>
          <a:bodyPr/>
          <a:lstStyle/>
          <a:p>
            <a:fld id="{03805D93-7D4B-4CBC-BABC-3A8AC08CB7F4}" type="slidenum">
              <a:rPr lang="en-US" smtClean="0"/>
              <a:t>‹#›</a:t>
            </a:fld>
            <a:endParaRPr lang="en-US"/>
          </a:p>
        </p:txBody>
      </p:sp>
      <p:sp>
        <p:nvSpPr>
          <p:cNvPr id="8" name="TextBox 7">
            <a:extLst>
              <a:ext uri="{FF2B5EF4-FFF2-40B4-BE49-F238E27FC236}">
                <a16:creationId xmlns:a16="http://schemas.microsoft.com/office/drawing/2014/main" id="{CD70083E-4733-4C8E-B27B-09B287FF1688}"/>
              </a:ext>
            </a:extLst>
          </p:cNvPr>
          <p:cNvSpPr txBox="1"/>
          <p:nvPr userDrawn="1"/>
        </p:nvSpPr>
        <p:spPr bwMode="gray">
          <a:xfrm>
            <a:off x="760652" y="142784"/>
            <a:ext cx="8290291" cy="246221"/>
          </a:xfrm>
          <a:prstGeom prst="rect">
            <a:avLst/>
          </a:prstGeom>
          <a:noFill/>
        </p:spPr>
        <p:txBody>
          <a:bodyPr vert="horz" wrap="square" lIns="0" tIns="0" rIns="0" bIns="0" rtlCol="0">
            <a:spAutoFit/>
          </a:bodyPr>
          <a:lstStyle/>
          <a:p>
            <a:pPr algn="l">
              <a:spcBef>
                <a:spcPts val="600"/>
              </a:spcBef>
            </a:pPr>
            <a:r>
              <a:rPr lang="en-US" sz="1600" b="1" i="0" u="none" baseline="0">
                <a:solidFill>
                  <a:schemeClr val="tx1"/>
                </a:solidFill>
                <a:latin typeface="+mn-lt"/>
              </a:rPr>
              <a:t>Not for use. </a:t>
            </a:r>
            <a:r>
              <a:rPr lang="en-US" sz="1600" b="0" i="0" u="none" baseline="0">
                <a:solidFill>
                  <a:schemeClr val="tx1"/>
                </a:solidFill>
                <a:latin typeface="+mn-lt"/>
              </a:rPr>
              <a:t>Please select an Optum approved layout.</a:t>
            </a:r>
          </a:p>
        </p:txBody>
      </p:sp>
      <p:sp>
        <p:nvSpPr>
          <p:cNvPr id="9" name="Multiply 45" descr="A large &quot;x&quot; indicating that this layout is not approved for use.">
            <a:extLst>
              <a:ext uri="{FF2B5EF4-FFF2-40B4-BE49-F238E27FC236}">
                <a16:creationId xmlns:a16="http://schemas.microsoft.com/office/drawing/2014/main" id="{E3B84647-6F26-4054-9D48-B442E97479F6}"/>
              </a:ext>
            </a:extLst>
          </p:cNvPr>
          <p:cNvSpPr>
            <a:spLocks noChangeAspect="1"/>
          </p:cNvSpPr>
          <p:nvPr userDrawn="1"/>
        </p:nvSpPr>
        <p:spPr bwMode="gray">
          <a:xfrm>
            <a:off x="399748" y="93534"/>
            <a:ext cx="344720" cy="344720"/>
          </a:xfrm>
          <a:prstGeom prst="mathMultiply">
            <a:avLst>
              <a:gd name="adj1" fmla="val 11892"/>
            </a:avLst>
          </a:prstGeom>
          <a:solidFill>
            <a:srgbClr val="C40000"/>
          </a:solidFill>
          <a:ln w="50800" cap="rnd"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defTabSz="1463675"/>
            <a:endParaRPr lang="en-US" sz="900">
              <a:solidFill>
                <a:schemeClr val="bg2"/>
              </a:solidFill>
              <a:latin typeface="+mj-lt"/>
            </a:endParaRPr>
          </a:p>
        </p:txBody>
      </p:sp>
    </p:spTree>
    <p:extLst>
      <p:ext uri="{BB962C8B-B14F-4D97-AF65-F5344CB8AC3E}">
        <p14:creationId xmlns:p14="http://schemas.microsoft.com/office/powerpoint/2010/main" val="2711221741"/>
      </p:ext>
    </p:extLst>
  </p:cSld>
  <p:clrMapOvr>
    <a:masterClrMapping/>
  </p:clrMapOvr>
  <p:extLst>
    <p:ext uri="{DCECCB84-F9BA-43D5-87BE-67443E8EF086}">
      <p15:sldGuideLst xmlns:p15="http://schemas.microsoft.com/office/powerpoint/2012/main">
        <p15:guide id="1" orient="horz" pos="3776" userDrawn="1">
          <p15:clr>
            <a:srgbClr val="F26B43"/>
          </p15:clr>
        </p15:guide>
        <p15:guide id="2" orient="horz" pos="344" userDrawn="1">
          <p15:clr>
            <a:srgbClr val="F26B43"/>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8E2E3-6B30-46B0-B4B4-027D6D07175E}"/>
              </a:ext>
            </a:extLst>
          </p:cNvPr>
          <p:cNvSpPr>
            <a:spLocks noGrp="1"/>
          </p:cNvSpPr>
          <p:nvPr>
            <p:ph type="title" hasCustomPrompt="1"/>
          </p:nvPr>
        </p:nvSpPr>
        <p:spPr bwMode="gray">
          <a:xfrm>
            <a:off x="457199" y="555639"/>
            <a:ext cx="11274426" cy="304699"/>
          </a:xfrm>
        </p:spPr>
        <p:txBody>
          <a:bodyPr/>
          <a:lstStyle>
            <a:lvl1pPr>
              <a:defRPr/>
            </a:lvl1pPr>
          </a:lstStyle>
          <a:p>
            <a:r>
              <a:rPr lang="en-US"/>
              <a:t>Not for use. This is a Microsoft default.</a:t>
            </a:r>
          </a:p>
        </p:txBody>
      </p:sp>
      <p:sp>
        <p:nvSpPr>
          <p:cNvPr id="3" name="Text Placeholder 2">
            <a:extLst>
              <a:ext uri="{FF2B5EF4-FFF2-40B4-BE49-F238E27FC236}">
                <a16:creationId xmlns:a16="http://schemas.microsoft.com/office/drawing/2014/main" id="{FCE00B74-BF12-4966-8AA7-173AC3483119}"/>
              </a:ext>
            </a:extLst>
          </p:cNvPr>
          <p:cNvSpPr>
            <a:spLocks noGrp="1"/>
          </p:cNvSpPr>
          <p:nvPr>
            <p:ph type="body" idx="1"/>
          </p:nvPr>
        </p:nvSpPr>
        <p:spPr bwMode="gray">
          <a:xfrm>
            <a:off x="839787" y="1469346"/>
            <a:ext cx="5184132" cy="823912"/>
          </a:xfrm>
        </p:spPr>
        <p:txBody>
          <a:bodyPr anchor="b"/>
          <a:lstStyle>
            <a:lvl1pPr marL="0" indent="0">
              <a:spcBef>
                <a:spcPts val="0"/>
              </a:spcBef>
              <a:buNone/>
              <a:defRPr sz="24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1024F8A-D5E1-459D-8864-ECDE8305BEE3}"/>
              </a:ext>
            </a:extLst>
          </p:cNvPr>
          <p:cNvSpPr>
            <a:spLocks noGrp="1"/>
          </p:cNvSpPr>
          <p:nvPr>
            <p:ph sz="half" idx="2" hasCustomPrompt="1"/>
          </p:nvPr>
        </p:nvSpPr>
        <p:spPr bwMode="gray">
          <a:xfrm>
            <a:off x="839787" y="2293257"/>
            <a:ext cx="5184132" cy="3527845"/>
          </a:xfrm>
        </p:spPr>
        <p:txBody>
          <a:body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EAA130C-8D3A-4BEE-B54E-02D7DF9EEB6D}"/>
              </a:ext>
            </a:extLst>
          </p:cNvPr>
          <p:cNvSpPr>
            <a:spLocks noGrp="1"/>
          </p:cNvSpPr>
          <p:nvPr>
            <p:ph type="body" sz="quarter" idx="3"/>
          </p:nvPr>
        </p:nvSpPr>
        <p:spPr bwMode="gray">
          <a:xfrm>
            <a:off x="6172200" y="1469346"/>
            <a:ext cx="5183188" cy="823912"/>
          </a:xfrm>
        </p:spPr>
        <p:txBody>
          <a:bodyPr anchor="b"/>
          <a:lstStyle>
            <a:lvl1pPr marL="0" indent="0">
              <a:spcBef>
                <a:spcPts val="0"/>
              </a:spcBef>
              <a:buNone/>
              <a:defRPr sz="24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475553-3346-44A6-9C9C-B79A3C596C9C}"/>
              </a:ext>
            </a:extLst>
          </p:cNvPr>
          <p:cNvSpPr>
            <a:spLocks noGrp="1"/>
          </p:cNvSpPr>
          <p:nvPr>
            <p:ph sz="quarter" idx="4" hasCustomPrompt="1"/>
          </p:nvPr>
        </p:nvSpPr>
        <p:spPr bwMode="gray">
          <a:xfrm>
            <a:off x="6172200" y="2293258"/>
            <a:ext cx="5183188" cy="3527844"/>
          </a:xfrm>
        </p:spPr>
        <p:txBody>
          <a:body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1E6BBF-F3E7-49D2-A6BF-EC70F1823AB9}"/>
              </a:ext>
            </a:extLst>
          </p:cNvPr>
          <p:cNvSpPr>
            <a:spLocks noGrp="1"/>
          </p:cNvSpPr>
          <p:nvPr>
            <p:ph type="dt" sz="half" idx="10"/>
          </p:nvPr>
        </p:nvSpPr>
        <p:spPr bwMode="gray">
          <a:xfrm>
            <a:off x="0" y="7170924"/>
            <a:ext cx="914400" cy="30778"/>
          </a:xfrm>
          <a:prstGeom prst="rect">
            <a:avLst/>
          </a:prstGeom>
        </p:spPr>
        <p:txBody>
          <a:bodyPr/>
          <a:lstStyle/>
          <a:p>
            <a:fld id="{BA550BF9-5CC0-45E0-A929-0C64F4DB7AB1}" type="datetime1">
              <a:rPr lang="en-US" smtClean="0"/>
              <a:t>4/30/2024</a:t>
            </a:fld>
            <a:endParaRPr lang="en-US"/>
          </a:p>
        </p:txBody>
      </p:sp>
      <p:sp>
        <p:nvSpPr>
          <p:cNvPr id="8" name="Footer Placeholder 7">
            <a:extLst>
              <a:ext uri="{FF2B5EF4-FFF2-40B4-BE49-F238E27FC236}">
                <a16:creationId xmlns:a16="http://schemas.microsoft.com/office/drawing/2014/main" id="{208D5CB4-1D71-40A2-9087-19CAB8292F65}"/>
              </a:ext>
            </a:extLst>
          </p:cNvPr>
          <p:cNvSpPr>
            <a:spLocks noGrp="1"/>
          </p:cNvSpPr>
          <p:nvPr>
            <p:ph type="ftr" sz="quarter" idx="11"/>
          </p:nvPr>
        </p:nvSpPr>
        <p:spPr bwMode="gray">
          <a:xfrm>
            <a:off x="0" y="7120415"/>
            <a:ext cx="1155766" cy="30778"/>
          </a:xfrm>
          <a:prstGeom prst="rect">
            <a:avLst/>
          </a:prstGeom>
        </p:spPr>
        <p:txBody>
          <a:bodyPr/>
          <a:lstStyle/>
          <a:p>
            <a:r>
              <a:rPr lang="en-US"/>
              <a:t>Confidential property of Optum. Do not distribute or reproduce without express permission from Optum.</a:t>
            </a:r>
          </a:p>
        </p:txBody>
      </p:sp>
      <p:sp>
        <p:nvSpPr>
          <p:cNvPr id="9" name="Slide Number Placeholder 8">
            <a:extLst>
              <a:ext uri="{FF2B5EF4-FFF2-40B4-BE49-F238E27FC236}">
                <a16:creationId xmlns:a16="http://schemas.microsoft.com/office/drawing/2014/main" id="{64858ABD-186B-4697-ADA0-B1768243BB63}"/>
              </a:ext>
            </a:extLst>
          </p:cNvPr>
          <p:cNvSpPr>
            <a:spLocks noGrp="1"/>
          </p:cNvSpPr>
          <p:nvPr>
            <p:ph type="sldNum" sz="quarter" idx="12"/>
          </p:nvPr>
        </p:nvSpPr>
        <p:spPr bwMode="gray">
          <a:xfrm>
            <a:off x="0" y="7221433"/>
            <a:ext cx="914400" cy="30778"/>
          </a:xfrm>
          <a:prstGeom prst="rect">
            <a:avLst/>
          </a:prstGeom>
        </p:spPr>
        <p:txBody>
          <a:bodyPr/>
          <a:lstStyle/>
          <a:p>
            <a:fld id="{03805D93-7D4B-4CBC-BABC-3A8AC08CB7F4}" type="slidenum">
              <a:rPr lang="en-US" smtClean="0"/>
              <a:t>‹#›</a:t>
            </a:fld>
            <a:endParaRPr lang="en-US"/>
          </a:p>
        </p:txBody>
      </p:sp>
      <p:sp>
        <p:nvSpPr>
          <p:cNvPr id="10" name="TextBox 9">
            <a:extLst>
              <a:ext uri="{FF2B5EF4-FFF2-40B4-BE49-F238E27FC236}">
                <a16:creationId xmlns:a16="http://schemas.microsoft.com/office/drawing/2014/main" id="{E00E51F3-FA16-4CC6-97C6-6EECCB9AFCBD}"/>
              </a:ext>
            </a:extLst>
          </p:cNvPr>
          <p:cNvSpPr txBox="1"/>
          <p:nvPr userDrawn="1"/>
        </p:nvSpPr>
        <p:spPr bwMode="gray">
          <a:xfrm>
            <a:off x="760652" y="142784"/>
            <a:ext cx="8290291" cy="246221"/>
          </a:xfrm>
          <a:prstGeom prst="rect">
            <a:avLst/>
          </a:prstGeom>
          <a:noFill/>
        </p:spPr>
        <p:txBody>
          <a:bodyPr vert="horz" wrap="square" lIns="0" tIns="0" rIns="0" bIns="0" rtlCol="0">
            <a:spAutoFit/>
          </a:bodyPr>
          <a:lstStyle/>
          <a:p>
            <a:pPr algn="l">
              <a:spcBef>
                <a:spcPts val="600"/>
              </a:spcBef>
            </a:pPr>
            <a:r>
              <a:rPr lang="en-US" sz="1600" b="1" i="0" u="none" baseline="0">
                <a:solidFill>
                  <a:schemeClr val="tx1"/>
                </a:solidFill>
                <a:latin typeface="+mn-lt"/>
              </a:rPr>
              <a:t>Not for use. </a:t>
            </a:r>
            <a:r>
              <a:rPr lang="en-US" sz="1600" b="0" i="0" u="none" baseline="0">
                <a:solidFill>
                  <a:schemeClr val="tx1"/>
                </a:solidFill>
                <a:latin typeface="+mn-lt"/>
              </a:rPr>
              <a:t>Please select an Optum approved layout.</a:t>
            </a:r>
          </a:p>
        </p:txBody>
      </p:sp>
      <p:sp>
        <p:nvSpPr>
          <p:cNvPr id="11" name="Multiply 45" descr="A large &quot;x&quot; indicating that this layout is not approved for use.">
            <a:extLst>
              <a:ext uri="{FF2B5EF4-FFF2-40B4-BE49-F238E27FC236}">
                <a16:creationId xmlns:a16="http://schemas.microsoft.com/office/drawing/2014/main" id="{08AB274D-12CA-4F3C-A2F4-FCB00909EC9C}"/>
              </a:ext>
            </a:extLst>
          </p:cNvPr>
          <p:cNvSpPr>
            <a:spLocks noChangeAspect="1"/>
          </p:cNvSpPr>
          <p:nvPr userDrawn="1"/>
        </p:nvSpPr>
        <p:spPr bwMode="gray">
          <a:xfrm>
            <a:off x="399748" y="93534"/>
            <a:ext cx="344720" cy="344720"/>
          </a:xfrm>
          <a:prstGeom prst="mathMultiply">
            <a:avLst>
              <a:gd name="adj1" fmla="val 11892"/>
            </a:avLst>
          </a:prstGeom>
          <a:solidFill>
            <a:srgbClr val="C4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defTabSz="1463675"/>
            <a:endParaRPr lang="en-US" sz="900">
              <a:solidFill>
                <a:schemeClr val="bg2"/>
              </a:solidFill>
              <a:latin typeface="+mj-lt"/>
            </a:endParaRPr>
          </a:p>
        </p:txBody>
      </p:sp>
    </p:spTree>
    <p:extLst>
      <p:ext uri="{BB962C8B-B14F-4D97-AF65-F5344CB8AC3E}">
        <p14:creationId xmlns:p14="http://schemas.microsoft.com/office/powerpoint/2010/main" val="488667748"/>
      </p:ext>
    </p:extLst>
  </p:cSld>
  <p:clrMapOvr>
    <a:masterClrMapping/>
  </p:clrMapOvr>
  <p:extLst>
    <p:ext uri="{DCECCB84-F9BA-43D5-87BE-67443E8EF086}">
      <p15:sldGuideLst xmlns:p15="http://schemas.microsoft.com/office/powerpoint/2012/main">
        <p15:guide id="1" orient="horz" pos="3776" userDrawn="1">
          <p15:clr>
            <a:srgbClr val="F26B43"/>
          </p15:clr>
        </p15:guide>
        <p15:guide id="2" orient="horz" pos="344" userDrawn="1">
          <p15:clr>
            <a:srgbClr val="F26B43"/>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F8FED-F893-4202-9729-070B73F89088}"/>
              </a:ext>
            </a:extLst>
          </p:cNvPr>
          <p:cNvSpPr>
            <a:spLocks noGrp="1"/>
          </p:cNvSpPr>
          <p:nvPr>
            <p:ph type="title" hasCustomPrompt="1"/>
          </p:nvPr>
        </p:nvSpPr>
        <p:spPr bwMode="gray">
          <a:xfrm>
            <a:off x="839788" y="959472"/>
            <a:ext cx="3932237" cy="609398"/>
          </a:xfrm>
        </p:spPr>
        <p:txBody>
          <a:bodyPr anchor="b"/>
          <a:lstStyle>
            <a:lvl1pPr>
              <a:defRPr sz="2200"/>
            </a:lvl1pPr>
          </a:lstStyle>
          <a:p>
            <a:r>
              <a:rPr lang="en-US"/>
              <a:t>Not for use. This is a Microsoft default.</a:t>
            </a:r>
          </a:p>
        </p:txBody>
      </p:sp>
      <p:sp>
        <p:nvSpPr>
          <p:cNvPr id="3" name="Content Placeholder 2">
            <a:extLst>
              <a:ext uri="{FF2B5EF4-FFF2-40B4-BE49-F238E27FC236}">
                <a16:creationId xmlns:a16="http://schemas.microsoft.com/office/drawing/2014/main" id="{FAAB0851-1B55-4EF9-9DB6-030D02FC7FC5}"/>
              </a:ext>
            </a:extLst>
          </p:cNvPr>
          <p:cNvSpPr>
            <a:spLocks noGrp="1"/>
          </p:cNvSpPr>
          <p:nvPr>
            <p:ph idx="1" hasCustomPrompt="1"/>
          </p:nvPr>
        </p:nvSpPr>
        <p:spPr bwMode="gray">
          <a:xfrm>
            <a:off x="5183188" y="959471"/>
            <a:ext cx="6172200" cy="4531785"/>
          </a:xfrm>
        </p:spPr>
        <p:txBody>
          <a:bodyPr/>
          <a:lstStyle>
            <a:lvl1pPr>
              <a:defRPr sz="1800"/>
            </a:lvl1pPr>
            <a:lvl2pPr>
              <a:defRPr sz="18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CCF252D-B8C8-459E-A3CF-ADE2DCB40929}"/>
              </a:ext>
            </a:extLst>
          </p:cNvPr>
          <p:cNvSpPr>
            <a:spLocks noGrp="1"/>
          </p:cNvSpPr>
          <p:nvPr>
            <p:ph type="body" sz="half" idx="2" hasCustomPrompt="1"/>
          </p:nvPr>
        </p:nvSpPr>
        <p:spPr bwMode="gray">
          <a:xfrm>
            <a:off x="839788" y="1568869"/>
            <a:ext cx="3932237" cy="39223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This layout is not intended for use within Optum presentations.</a:t>
            </a:r>
          </a:p>
        </p:txBody>
      </p:sp>
      <p:sp>
        <p:nvSpPr>
          <p:cNvPr id="5" name="Date Placeholder 4">
            <a:extLst>
              <a:ext uri="{FF2B5EF4-FFF2-40B4-BE49-F238E27FC236}">
                <a16:creationId xmlns:a16="http://schemas.microsoft.com/office/drawing/2014/main" id="{B5E4B62D-C99F-4CC3-9E19-1114B3E55C1F}"/>
              </a:ext>
            </a:extLst>
          </p:cNvPr>
          <p:cNvSpPr>
            <a:spLocks noGrp="1"/>
          </p:cNvSpPr>
          <p:nvPr>
            <p:ph type="dt" sz="half" idx="10"/>
          </p:nvPr>
        </p:nvSpPr>
        <p:spPr bwMode="gray">
          <a:xfrm>
            <a:off x="0" y="7170924"/>
            <a:ext cx="914400" cy="30778"/>
          </a:xfrm>
          <a:prstGeom prst="rect">
            <a:avLst/>
          </a:prstGeom>
        </p:spPr>
        <p:txBody>
          <a:bodyPr/>
          <a:lstStyle/>
          <a:p>
            <a:fld id="{49DC409E-992A-4539-8EF9-A32E9543A062}" type="datetime1">
              <a:rPr lang="en-US" smtClean="0"/>
              <a:t>4/30/2024</a:t>
            </a:fld>
            <a:endParaRPr lang="en-US"/>
          </a:p>
        </p:txBody>
      </p:sp>
      <p:sp>
        <p:nvSpPr>
          <p:cNvPr id="6" name="Footer Placeholder 5">
            <a:extLst>
              <a:ext uri="{FF2B5EF4-FFF2-40B4-BE49-F238E27FC236}">
                <a16:creationId xmlns:a16="http://schemas.microsoft.com/office/drawing/2014/main" id="{1F63B6A4-E537-4167-B34F-EDFE426E1E8F}"/>
              </a:ext>
            </a:extLst>
          </p:cNvPr>
          <p:cNvSpPr>
            <a:spLocks noGrp="1"/>
          </p:cNvSpPr>
          <p:nvPr>
            <p:ph type="ftr" sz="quarter" idx="11"/>
          </p:nvPr>
        </p:nvSpPr>
        <p:spPr bwMode="gray">
          <a:xfrm>
            <a:off x="0" y="7120415"/>
            <a:ext cx="1155766" cy="30778"/>
          </a:xfrm>
          <a:prstGeom prst="rect">
            <a:avLst/>
          </a:prstGeom>
        </p:spPr>
        <p:txBody>
          <a:bodyPr/>
          <a:lstStyle/>
          <a:p>
            <a:r>
              <a:rPr lang="en-US"/>
              <a:t>Confidential property of Optum. Do not distribute or reproduce without express permission from Optum.</a:t>
            </a:r>
          </a:p>
        </p:txBody>
      </p:sp>
      <p:sp>
        <p:nvSpPr>
          <p:cNvPr id="7" name="Slide Number Placeholder 6">
            <a:extLst>
              <a:ext uri="{FF2B5EF4-FFF2-40B4-BE49-F238E27FC236}">
                <a16:creationId xmlns:a16="http://schemas.microsoft.com/office/drawing/2014/main" id="{D8D5DB69-D84E-44DD-8501-317F2D6B91BC}"/>
              </a:ext>
            </a:extLst>
          </p:cNvPr>
          <p:cNvSpPr>
            <a:spLocks noGrp="1"/>
          </p:cNvSpPr>
          <p:nvPr>
            <p:ph type="sldNum" sz="quarter" idx="12"/>
          </p:nvPr>
        </p:nvSpPr>
        <p:spPr bwMode="gray">
          <a:xfrm>
            <a:off x="0" y="7221433"/>
            <a:ext cx="914400" cy="30778"/>
          </a:xfrm>
          <a:prstGeom prst="rect">
            <a:avLst/>
          </a:prstGeom>
        </p:spPr>
        <p:txBody>
          <a:bodyPr/>
          <a:lstStyle/>
          <a:p>
            <a:fld id="{03805D93-7D4B-4CBC-BABC-3A8AC08CB7F4}" type="slidenum">
              <a:rPr lang="en-US" smtClean="0"/>
              <a:t>‹#›</a:t>
            </a:fld>
            <a:endParaRPr lang="en-US"/>
          </a:p>
        </p:txBody>
      </p:sp>
      <p:sp>
        <p:nvSpPr>
          <p:cNvPr id="9" name="TextBox 8">
            <a:extLst>
              <a:ext uri="{FF2B5EF4-FFF2-40B4-BE49-F238E27FC236}">
                <a16:creationId xmlns:a16="http://schemas.microsoft.com/office/drawing/2014/main" id="{2A212493-ED92-4B1B-901F-F8694A916BCD}"/>
              </a:ext>
            </a:extLst>
          </p:cNvPr>
          <p:cNvSpPr txBox="1"/>
          <p:nvPr userDrawn="1"/>
        </p:nvSpPr>
        <p:spPr bwMode="gray">
          <a:xfrm>
            <a:off x="760652" y="142784"/>
            <a:ext cx="8290291" cy="246221"/>
          </a:xfrm>
          <a:prstGeom prst="rect">
            <a:avLst/>
          </a:prstGeom>
          <a:noFill/>
        </p:spPr>
        <p:txBody>
          <a:bodyPr vert="horz" wrap="square" lIns="0" tIns="0" rIns="0" bIns="0" rtlCol="0">
            <a:spAutoFit/>
          </a:bodyPr>
          <a:lstStyle/>
          <a:p>
            <a:pPr algn="l">
              <a:spcBef>
                <a:spcPts val="600"/>
              </a:spcBef>
            </a:pPr>
            <a:r>
              <a:rPr lang="en-US" sz="1600" b="1" i="0" u="none" baseline="0">
                <a:solidFill>
                  <a:schemeClr val="tx1"/>
                </a:solidFill>
                <a:latin typeface="+mn-lt"/>
              </a:rPr>
              <a:t>Not for use. </a:t>
            </a:r>
            <a:r>
              <a:rPr lang="en-US" sz="1600" b="0" i="0" u="none" baseline="0">
                <a:solidFill>
                  <a:schemeClr val="tx1"/>
                </a:solidFill>
                <a:latin typeface="+mn-lt"/>
              </a:rPr>
              <a:t>Please select an Optum approved layout.</a:t>
            </a:r>
          </a:p>
        </p:txBody>
      </p:sp>
      <p:sp>
        <p:nvSpPr>
          <p:cNvPr id="10" name="Multiply 45" descr="A large &quot;x&quot; indicating that this layout is not approved for use.">
            <a:extLst>
              <a:ext uri="{FF2B5EF4-FFF2-40B4-BE49-F238E27FC236}">
                <a16:creationId xmlns:a16="http://schemas.microsoft.com/office/drawing/2014/main" id="{6CB82732-EB0E-440B-A61E-F00B16BF0965}"/>
              </a:ext>
            </a:extLst>
          </p:cNvPr>
          <p:cNvSpPr>
            <a:spLocks noChangeAspect="1"/>
          </p:cNvSpPr>
          <p:nvPr userDrawn="1"/>
        </p:nvSpPr>
        <p:spPr bwMode="gray">
          <a:xfrm>
            <a:off x="399748" y="93534"/>
            <a:ext cx="344720" cy="344720"/>
          </a:xfrm>
          <a:prstGeom prst="mathMultiply">
            <a:avLst>
              <a:gd name="adj1" fmla="val 11892"/>
            </a:avLst>
          </a:prstGeom>
          <a:solidFill>
            <a:srgbClr val="C4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defTabSz="1463675"/>
            <a:endParaRPr lang="en-US" sz="900">
              <a:solidFill>
                <a:schemeClr val="bg2"/>
              </a:solidFill>
              <a:latin typeface="+mj-lt"/>
            </a:endParaRPr>
          </a:p>
        </p:txBody>
      </p:sp>
    </p:spTree>
    <p:extLst>
      <p:ext uri="{BB962C8B-B14F-4D97-AF65-F5344CB8AC3E}">
        <p14:creationId xmlns:p14="http://schemas.microsoft.com/office/powerpoint/2010/main" val="3119207609"/>
      </p:ext>
    </p:extLst>
  </p:cSld>
  <p:clrMapOvr>
    <a:masterClrMapping/>
  </p:clrMapOvr>
  <p:extLst>
    <p:ext uri="{DCECCB84-F9BA-43D5-87BE-67443E8EF086}">
      <p15:sldGuideLst xmlns:p15="http://schemas.microsoft.com/office/powerpoint/2012/main">
        <p15:guide id="1" orient="horz" pos="3776" userDrawn="1">
          <p15:clr>
            <a:srgbClr val="F26B43"/>
          </p15:clr>
        </p15:guide>
        <p15:guide id="2" orient="horz" pos="344" userDrawn="1">
          <p15:clr>
            <a:srgbClr val="F26B43"/>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1F256-EE8B-4C42-8A9F-D709E45FC9CE}"/>
              </a:ext>
            </a:extLst>
          </p:cNvPr>
          <p:cNvSpPr>
            <a:spLocks noGrp="1"/>
          </p:cNvSpPr>
          <p:nvPr>
            <p:ph type="title" hasCustomPrompt="1"/>
          </p:nvPr>
        </p:nvSpPr>
        <p:spPr bwMode="gray">
          <a:xfrm>
            <a:off x="839788" y="959472"/>
            <a:ext cx="3932237" cy="609398"/>
          </a:xfrm>
        </p:spPr>
        <p:txBody>
          <a:bodyPr anchor="b"/>
          <a:lstStyle>
            <a:lvl1pPr>
              <a:defRPr sz="2200"/>
            </a:lvl1pPr>
          </a:lstStyle>
          <a:p>
            <a:r>
              <a:rPr lang="en-US"/>
              <a:t>Not for use. This is a Microsoft default.</a:t>
            </a:r>
          </a:p>
        </p:txBody>
      </p:sp>
      <p:sp>
        <p:nvSpPr>
          <p:cNvPr id="3" name="Picture Placeholder 2">
            <a:extLst>
              <a:ext uri="{FF2B5EF4-FFF2-40B4-BE49-F238E27FC236}">
                <a16:creationId xmlns:a16="http://schemas.microsoft.com/office/drawing/2014/main" id="{F9491D2A-A402-47AC-9A86-6002422F21C9}"/>
              </a:ext>
            </a:extLst>
          </p:cNvPr>
          <p:cNvSpPr>
            <a:spLocks noGrp="1"/>
          </p:cNvSpPr>
          <p:nvPr>
            <p:ph type="pic" idx="1"/>
          </p:nvPr>
        </p:nvSpPr>
        <p:spPr bwMode="gray">
          <a:xfrm>
            <a:off x="5183188" y="959471"/>
            <a:ext cx="6172200" cy="4531785"/>
          </a:xfrm>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2DB0F51-CDD0-41D4-A559-624A4917070B}"/>
              </a:ext>
            </a:extLst>
          </p:cNvPr>
          <p:cNvSpPr>
            <a:spLocks noGrp="1"/>
          </p:cNvSpPr>
          <p:nvPr>
            <p:ph type="body" sz="half" idx="2" hasCustomPrompt="1"/>
          </p:nvPr>
        </p:nvSpPr>
        <p:spPr bwMode="gray">
          <a:xfrm>
            <a:off x="839788" y="1568869"/>
            <a:ext cx="3932237" cy="39223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This layout is not intended for use within Optum presentations.</a:t>
            </a:r>
          </a:p>
        </p:txBody>
      </p:sp>
      <p:sp>
        <p:nvSpPr>
          <p:cNvPr id="5" name="Date Placeholder 4">
            <a:extLst>
              <a:ext uri="{FF2B5EF4-FFF2-40B4-BE49-F238E27FC236}">
                <a16:creationId xmlns:a16="http://schemas.microsoft.com/office/drawing/2014/main" id="{14CD89A7-8ADC-4D39-B15F-96B3FCC81854}"/>
              </a:ext>
            </a:extLst>
          </p:cNvPr>
          <p:cNvSpPr>
            <a:spLocks noGrp="1"/>
          </p:cNvSpPr>
          <p:nvPr>
            <p:ph type="dt" sz="half" idx="10"/>
          </p:nvPr>
        </p:nvSpPr>
        <p:spPr bwMode="gray">
          <a:xfrm>
            <a:off x="0" y="7170924"/>
            <a:ext cx="914400" cy="30778"/>
          </a:xfrm>
          <a:prstGeom prst="rect">
            <a:avLst/>
          </a:prstGeom>
        </p:spPr>
        <p:txBody>
          <a:bodyPr/>
          <a:lstStyle/>
          <a:p>
            <a:fld id="{93CC6C9D-7D35-441A-8E7D-B481D2DC7F21}" type="datetime1">
              <a:rPr lang="en-US" smtClean="0"/>
              <a:t>4/30/2024</a:t>
            </a:fld>
            <a:endParaRPr lang="en-US"/>
          </a:p>
        </p:txBody>
      </p:sp>
      <p:sp>
        <p:nvSpPr>
          <p:cNvPr id="6" name="Footer Placeholder 5">
            <a:extLst>
              <a:ext uri="{FF2B5EF4-FFF2-40B4-BE49-F238E27FC236}">
                <a16:creationId xmlns:a16="http://schemas.microsoft.com/office/drawing/2014/main" id="{17F543A3-3277-40A0-B1C2-CADD5AB0387B}"/>
              </a:ext>
            </a:extLst>
          </p:cNvPr>
          <p:cNvSpPr>
            <a:spLocks noGrp="1"/>
          </p:cNvSpPr>
          <p:nvPr>
            <p:ph type="ftr" sz="quarter" idx="11"/>
          </p:nvPr>
        </p:nvSpPr>
        <p:spPr bwMode="gray">
          <a:xfrm>
            <a:off x="0" y="7120415"/>
            <a:ext cx="1155766" cy="30778"/>
          </a:xfrm>
          <a:prstGeom prst="rect">
            <a:avLst/>
          </a:prstGeom>
        </p:spPr>
        <p:txBody>
          <a:bodyPr/>
          <a:lstStyle/>
          <a:p>
            <a:r>
              <a:rPr lang="en-US"/>
              <a:t>Confidential property of Optum. Do not distribute or reproduce without express permission from Optum.</a:t>
            </a:r>
          </a:p>
        </p:txBody>
      </p:sp>
      <p:sp>
        <p:nvSpPr>
          <p:cNvPr id="7" name="Slide Number Placeholder 6">
            <a:extLst>
              <a:ext uri="{FF2B5EF4-FFF2-40B4-BE49-F238E27FC236}">
                <a16:creationId xmlns:a16="http://schemas.microsoft.com/office/drawing/2014/main" id="{F13D95E8-D049-4386-B18A-005E76673283}"/>
              </a:ext>
            </a:extLst>
          </p:cNvPr>
          <p:cNvSpPr>
            <a:spLocks noGrp="1"/>
          </p:cNvSpPr>
          <p:nvPr>
            <p:ph type="sldNum" sz="quarter" idx="12"/>
          </p:nvPr>
        </p:nvSpPr>
        <p:spPr bwMode="gray">
          <a:xfrm>
            <a:off x="0" y="7221433"/>
            <a:ext cx="914400" cy="30778"/>
          </a:xfrm>
          <a:prstGeom prst="rect">
            <a:avLst/>
          </a:prstGeom>
        </p:spPr>
        <p:txBody>
          <a:bodyPr/>
          <a:lstStyle/>
          <a:p>
            <a:fld id="{03805D93-7D4B-4CBC-BABC-3A8AC08CB7F4}" type="slidenum">
              <a:rPr lang="en-US" smtClean="0"/>
              <a:t>‹#›</a:t>
            </a:fld>
            <a:endParaRPr lang="en-US"/>
          </a:p>
        </p:txBody>
      </p:sp>
      <p:sp>
        <p:nvSpPr>
          <p:cNvPr id="9" name="TextBox 8">
            <a:extLst>
              <a:ext uri="{FF2B5EF4-FFF2-40B4-BE49-F238E27FC236}">
                <a16:creationId xmlns:a16="http://schemas.microsoft.com/office/drawing/2014/main" id="{349FD152-129D-41A4-81CE-BC9A8DCD0B3A}"/>
              </a:ext>
            </a:extLst>
          </p:cNvPr>
          <p:cNvSpPr txBox="1"/>
          <p:nvPr userDrawn="1"/>
        </p:nvSpPr>
        <p:spPr bwMode="gray">
          <a:xfrm>
            <a:off x="760652" y="142784"/>
            <a:ext cx="8290291" cy="246221"/>
          </a:xfrm>
          <a:prstGeom prst="rect">
            <a:avLst/>
          </a:prstGeom>
          <a:noFill/>
        </p:spPr>
        <p:txBody>
          <a:bodyPr vert="horz" wrap="square" lIns="0" tIns="0" rIns="0" bIns="0" rtlCol="0">
            <a:spAutoFit/>
          </a:bodyPr>
          <a:lstStyle/>
          <a:p>
            <a:pPr algn="l">
              <a:spcBef>
                <a:spcPts val="600"/>
              </a:spcBef>
            </a:pPr>
            <a:r>
              <a:rPr lang="en-US" sz="1600" b="1" i="0" u="none" baseline="0">
                <a:solidFill>
                  <a:schemeClr val="tx1"/>
                </a:solidFill>
                <a:latin typeface="+mn-lt"/>
              </a:rPr>
              <a:t>Not for use. </a:t>
            </a:r>
            <a:r>
              <a:rPr lang="en-US" sz="1600" b="0" i="0" u="none" baseline="0">
                <a:solidFill>
                  <a:schemeClr val="tx1"/>
                </a:solidFill>
                <a:latin typeface="+mn-lt"/>
              </a:rPr>
              <a:t>Please select an Optum approved layout.</a:t>
            </a:r>
          </a:p>
        </p:txBody>
      </p:sp>
      <p:sp>
        <p:nvSpPr>
          <p:cNvPr id="10" name="Multiply 45" descr="A large &quot;x&quot; indicating that this layout is not approved for use.">
            <a:extLst>
              <a:ext uri="{FF2B5EF4-FFF2-40B4-BE49-F238E27FC236}">
                <a16:creationId xmlns:a16="http://schemas.microsoft.com/office/drawing/2014/main" id="{66B6567B-A13A-474B-8D2F-ECF1267DF687}"/>
              </a:ext>
            </a:extLst>
          </p:cNvPr>
          <p:cNvSpPr>
            <a:spLocks noChangeAspect="1"/>
          </p:cNvSpPr>
          <p:nvPr userDrawn="1"/>
        </p:nvSpPr>
        <p:spPr bwMode="gray">
          <a:xfrm>
            <a:off x="399748" y="93534"/>
            <a:ext cx="344720" cy="344720"/>
          </a:xfrm>
          <a:prstGeom prst="mathMultiply">
            <a:avLst>
              <a:gd name="adj1" fmla="val 11892"/>
            </a:avLst>
          </a:prstGeom>
          <a:solidFill>
            <a:srgbClr val="C4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defTabSz="1463675"/>
            <a:endParaRPr lang="en-US" sz="900">
              <a:solidFill>
                <a:schemeClr val="bg2"/>
              </a:solidFill>
              <a:latin typeface="+mj-lt"/>
            </a:endParaRPr>
          </a:p>
        </p:txBody>
      </p:sp>
    </p:spTree>
    <p:extLst>
      <p:ext uri="{BB962C8B-B14F-4D97-AF65-F5344CB8AC3E}">
        <p14:creationId xmlns:p14="http://schemas.microsoft.com/office/powerpoint/2010/main" val="103367083"/>
      </p:ext>
    </p:extLst>
  </p:cSld>
  <p:clrMapOvr>
    <a:masterClrMapping/>
  </p:clrMapOvr>
  <p:extLst>
    <p:ext uri="{DCECCB84-F9BA-43D5-87BE-67443E8EF086}">
      <p15:sldGuideLst xmlns:p15="http://schemas.microsoft.com/office/powerpoint/2012/main">
        <p15:guide id="1" orient="horz" pos="3776" userDrawn="1">
          <p15:clr>
            <a:srgbClr val="F26B43"/>
          </p15:clr>
        </p15:guide>
        <p15:guide id="2" orient="horz" pos="344" userDrawn="1">
          <p15:clr>
            <a:srgbClr val="F26B43"/>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9D853-E248-4BE3-8F8C-4FF1369CBDAE}"/>
              </a:ext>
            </a:extLst>
          </p:cNvPr>
          <p:cNvSpPr>
            <a:spLocks noGrp="1"/>
          </p:cNvSpPr>
          <p:nvPr>
            <p:ph type="title" hasCustomPrompt="1"/>
          </p:nvPr>
        </p:nvSpPr>
        <p:spPr bwMode="gray"/>
        <p:txBody>
          <a:bodyPr/>
          <a:lstStyle/>
          <a:p>
            <a:r>
              <a:rPr lang="en-US"/>
              <a:t>Not for use. This is a Microsoft default.</a:t>
            </a:r>
          </a:p>
        </p:txBody>
      </p:sp>
      <p:sp>
        <p:nvSpPr>
          <p:cNvPr id="3" name="Vertical Text Placeholder 2">
            <a:extLst>
              <a:ext uri="{FF2B5EF4-FFF2-40B4-BE49-F238E27FC236}">
                <a16:creationId xmlns:a16="http://schemas.microsoft.com/office/drawing/2014/main" id="{E7268BF8-16E9-442C-865D-E015BE37821F}"/>
              </a:ext>
            </a:extLst>
          </p:cNvPr>
          <p:cNvSpPr>
            <a:spLocks noGrp="1"/>
          </p:cNvSpPr>
          <p:nvPr>
            <p:ph type="body" orient="vert" idx="1" hasCustomPrompt="1"/>
          </p:nvPr>
        </p:nvSpPr>
        <p:spPr bwMode="gray">
          <a:xfrm>
            <a:off x="1524000" y="1468197"/>
            <a:ext cx="9144000" cy="3930085"/>
          </a:xfrm>
        </p:spPr>
        <p:txBody>
          <a:bodyPr vert="eaVert"/>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B24B87-31C9-4BD9-B6CB-469EE19051A3}"/>
              </a:ext>
            </a:extLst>
          </p:cNvPr>
          <p:cNvSpPr>
            <a:spLocks noGrp="1"/>
          </p:cNvSpPr>
          <p:nvPr>
            <p:ph type="dt" sz="half" idx="10"/>
          </p:nvPr>
        </p:nvSpPr>
        <p:spPr bwMode="gray">
          <a:xfrm>
            <a:off x="0" y="7170924"/>
            <a:ext cx="914400" cy="30778"/>
          </a:xfrm>
          <a:prstGeom prst="rect">
            <a:avLst/>
          </a:prstGeom>
        </p:spPr>
        <p:txBody>
          <a:bodyPr/>
          <a:lstStyle/>
          <a:p>
            <a:fld id="{BA27F08E-62AF-4984-9352-B1BF15FE0584}" type="datetime1">
              <a:rPr lang="en-US" smtClean="0"/>
              <a:t>4/30/2024</a:t>
            </a:fld>
            <a:endParaRPr lang="en-US"/>
          </a:p>
        </p:txBody>
      </p:sp>
      <p:sp>
        <p:nvSpPr>
          <p:cNvPr id="5" name="Footer Placeholder 4">
            <a:extLst>
              <a:ext uri="{FF2B5EF4-FFF2-40B4-BE49-F238E27FC236}">
                <a16:creationId xmlns:a16="http://schemas.microsoft.com/office/drawing/2014/main" id="{0765FB1D-8B17-4CDB-BAAD-56DCBE7C6507}"/>
              </a:ext>
            </a:extLst>
          </p:cNvPr>
          <p:cNvSpPr>
            <a:spLocks noGrp="1"/>
          </p:cNvSpPr>
          <p:nvPr>
            <p:ph type="ftr" sz="quarter" idx="11"/>
          </p:nvPr>
        </p:nvSpPr>
        <p:spPr bwMode="gray">
          <a:xfrm>
            <a:off x="0" y="7120415"/>
            <a:ext cx="1155766" cy="30778"/>
          </a:xfrm>
          <a:prstGeom prst="rect">
            <a:avLst/>
          </a:prstGeom>
        </p:spPr>
        <p:txBody>
          <a:bodyPr/>
          <a:lstStyle/>
          <a:p>
            <a:r>
              <a:rPr lang="en-US"/>
              <a:t>Confidential property of Optum. Do not distribute or reproduce without express permission from Optum.</a:t>
            </a:r>
          </a:p>
        </p:txBody>
      </p:sp>
      <p:sp>
        <p:nvSpPr>
          <p:cNvPr id="6" name="Slide Number Placeholder 5">
            <a:extLst>
              <a:ext uri="{FF2B5EF4-FFF2-40B4-BE49-F238E27FC236}">
                <a16:creationId xmlns:a16="http://schemas.microsoft.com/office/drawing/2014/main" id="{1A563E8E-48A6-4825-9CB7-1E5880454802}"/>
              </a:ext>
            </a:extLst>
          </p:cNvPr>
          <p:cNvSpPr>
            <a:spLocks noGrp="1"/>
          </p:cNvSpPr>
          <p:nvPr>
            <p:ph type="sldNum" sz="quarter" idx="12"/>
          </p:nvPr>
        </p:nvSpPr>
        <p:spPr bwMode="gray">
          <a:xfrm>
            <a:off x="0" y="7221433"/>
            <a:ext cx="914400" cy="30778"/>
          </a:xfrm>
          <a:prstGeom prst="rect">
            <a:avLst/>
          </a:prstGeom>
        </p:spPr>
        <p:txBody>
          <a:bodyPr/>
          <a:lstStyle/>
          <a:p>
            <a:fld id="{03805D93-7D4B-4CBC-BABC-3A8AC08CB7F4}" type="slidenum">
              <a:rPr lang="en-US" smtClean="0"/>
              <a:t>‹#›</a:t>
            </a:fld>
            <a:endParaRPr lang="en-US"/>
          </a:p>
        </p:txBody>
      </p:sp>
      <p:sp>
        <p:nvSpPr>
          <p:cNvPr id="7" name="TextBox 6">
            <a:extLst>
              <a:ext uri="{FF2B5EF4-FFF2-40B4-BE49-F238E27FC236}">
                <a16:creationId xmlns:a16="http://schemas.microsoft.com/office/drawing/2014/main" id="{C2B6F59F-8687-492F-A2D4-E8EBFECAC4AB}"/>
              </a:ext>
            </a:extLst>
          </p:cNvPr>
          <p:cNvSpPr txBox="1"/>
          <p:nvPr userDrawn="1"/>
        </p:nvSpPr>
        <p:spPr bwMode="gray">
          <a:xfrm>
            <a:off x="760652" y="142784"/>
            <a:ext cx="8290291" cy="246221"/>
          </a:xfrm>
          <a:prstGeom prst="rect">
            <a:avLst/>
          </a:prstGeom>
          <a:noFill/>
        </p:spPr>
        <p:txBody>
          <a:bodyPr vert="horz" wrap="square" lIns="0" tIns="0" rIns="0" bIns="0" rtlCol="0">
            <a:spAutoFit/>
          </a:bodyPr>
          <a:lstStyle/>
          <a:p>
            <a:pPr algn="l">
              <a:spcBef>
                <a:spcPts val="600"/>
              </a:spcBef>
            </a:pPr>
            <a:r>
              <a:rPr lang="en-US" sz="1600" b="1" i="0" u="none" baseline="0">
                <a:solidFill>
                  <a:schemeClr val="tx1"/>
                </a:solidFill>
                <a:latin typeface="+mn-lt"/>
              </a:rPr>
              <a:t>Not for use. </a:t>
            </a:r>
            <a:r>
              <a:rPr lang="en-US" sz="1600" b="0" i="0" u="none" baseline="0">
                <a:solidFill>
                  <a:schemeClr val="tx1"/>
                </a:solidFill>
                <a:latin typeface="+mn-lt"/>
              </a:rPr>
              <a:t>Please select an Optum approved layout.</a:t>
            </a:r>
          </a:p>
        </p:txBody>
      </p:sp>
      <p:sp>
        <p:nvSpPr>
          <p:cNvPr id="8" name="Multiply 45" descr="A large &quot;x&quot; indicating that this layout is not approved for use.">
            <a:extLst>
              <a:ext uri="{FF2B5EF4-FFF2-40B4-BE49-F238E27FC236}">
                <a16:creationId xmlns:a16="http://schemas.microsoft.com/office/drawing/2014/main" id="{340CE423-4A52-449C-9C78-E284D9A049E1}"/>
              </a:ext>
            </a:extLst>
          </p:cNvPr>
          <p:cNvSpPr>
            <a:spLocks noChangeAspect="1"/>
          </p:cNvSpPr>
          <p:nvPr userDrawn="1"/>
        </p:nvSpPr>
        <p:spPr bwMode="gray">
          <a:xfrm>
            <a:off x="399748" y="93534"/>
            <a:ext cx="344720" cy="344720"/>
          </a:xfrm>
          <a:prstGeom prst="mathMultiply">
            <a:avLst>
              <a:gd name="adj1" fmla="val 11892"/>
            </a:avLst>
          </a:prstGeom>
          <a:solidFill>
            <a:srgbClr val="C4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defTabSz="1463675"/>
            <a:endParaRPr lang="en-US" sz="900">
              <a:solidFill>
                <a:schemeClr val="bg2"/>
              </a:solidFill>
              <a:latin typeface="+mj-lt"/>
            </a:endParaRPr>
          </a:p>
        </p:txBody>
      </p:sp>
    </p:spTree>
    <p:extLst>
      <p:ext uri="{BB962C8B-B14F-4D97-AF65-F5344CB8AC3E}">
        <p14:creationId xmlns:p14="http://schemas.microsoft.com/office/powerpoint/2010/main" val="1500397949"/>
      </p:ext>
    </p:extLst>
  </p:cSld>
  <p:clrMapOvr>
    <a:masterClrMapping/>
  </p:clrMapOvr>
  <p:extLst>
    <p:ext uri="{DCECCB84-F9BA-43D5-87BE-67443E8EF086}">
      <p15:sldGuideLst xmlns:p15="http://schemas.microsoft.com/office/powerpoint/2012/main">
        <p15:guide id="1" orient="horz" pos="3776" userDrawn="1">
          <p15:clr>
            <a:srgbClr val="F26B43"/>
          </p15:clr>
        </p15:guide>
        <p15:guide id="2" orient="horz" pos="344" userDrawn="1">
          <p15:clr>
            <a:srgbClr val="F26B43"/>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B8F935-64F2-4650-80FF-CFD09440797C}"/>
              </a:ext>
            </a:extLst>
          </p:cNvPr>
          <p:cNvSpPr>
            <a:spLocks noGrp="1"/>
          </p:cNvSpPr>
          <p:nvPr>
            <p:ph type="title" orient="vert" hasCustomPrompt="1"/>
          </p:nvPr>
        </p:nvSpPr>
        <p:spPr bwMode="gray">
          <a:xfrm>
            <a:off x="10945256" y="546100"/>
            <a:ext cx="786369" cy="5297292"/>
          </a:xfrm>
        </p:spPr>
        <p:txBody>
          <a:bodyPr vert="eaVert"/>
          <a:lstStyle/>
          <a:p>
            <a:r>
              <a:rPr lang="en-US"/>
              <a:t>Not for use. This is a Microsoft default.</a:t>
            </a:r>
          </a:p>
        </p:txBody>
      </p:sp>
      <p:sp>
        <p:nvSpPr>
          <p:cNvPr id="3" name="Vertical Text Placeholder 2">
            <a:extLst>
              <a:ext uri="{FF2B5EF4-FFF2-40B4-BE49-F238E27FC236}">
                <a16:creationId xmlns:a16="http://schemas.microsoft.com/office/drawing/2014/main" id="{1A0DAF3A-9FF6-438D-AEE6-0F69D361006E}"/>
              </a:ext>
            </a:extLst>
          </p:cNvPr>
          <p:cNvSpPr>
            <a:spLocks noGrp="1"/>
          </p:cNvSpPr>
          <p:nvPr>
            <p:ph type="body" orient="vert" idx="1" hasCustomPrompt="1"/>
          </p:nvPr>
        </p:nvSpPr>
        <p:spPr bwMode="gray">
          <a:xfrm>
            <a:off x="3058556" y="546100"/>
            <a:ext cx="7734300" cy="5297292"/>
          </a:xfrm>
        </p:spPr>
        <p:txBody>
          <a:bodyPr vert="eaVert"/>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08046B-162A-46A6-A5E8-53242F87888E}"/>
              </a:ext>
            </a:extLst>
          </p:cNvPr>
          <p:cNvSpPr>
            <a:spLocks noGrp="1"/>
          </p:cNvSpPr>
          <p:nvPr>
            <p:ph type="dt" sz="half" idx="10"/>
          </p:nvPr>
        </p:nvSpPr>
        <p:spPr bwMode="gray">
          <a:xfrm>
            <a:off x="0" y="7170924"/>
            <a:ext cx="914400" cy="30778"/>
          </a:xfrm>
          <a:prstGeom prst="rect">
            <a:avLst/>
          </a:prstGeom>
        </p:spPr>
        <p:txBody>
          <a:bodyPr/>
          <a:lstStyle/>
          <a:p>
            <a:fld id="{64BD37AA-1D3A-4134-B436-1DCEC1BAB4B1}" type="datetime1">
              <a:rPr lang="en-US" smtClean="0"/>
              <a:t>4/30/2024</a:t>
            </a:fld>
            <a:endParaRPr lang="en-US"/>
          </a:p>
        </p:txBody>
      </p:sp>
      <p:sp>
        <p:nvSpPr>
          <p:cNvPr id="5" name="Footer Placeholder 4">
            <a:extLst>
              <a:ext uri="{FF2B5EF4-FFF2-40B4-BE49-F238E27FC236}">
                <a16:creationId xmlns:a16="http://schemas.microsoft.com/office/drawing/2014/main" id="{9D3EA6C7-F505-4DA8-9747-410A859FC904}"/>
              </a:ext>
            </a:extLst>
          </p:cNvPr>
          <p:cNvSpPr>
            <a:spLocks noGrp="1"/>
          </p:cNvSpPr>
          <p:nvPr>
            <p:ph type="ftr" sz="quarter" idx="11"/>
          </p:nvPr>
        </p:nvSpPr>
        <p:spPr bwMode="gray">
          <a:xfrm>
            <a:off x="0" y="7120415"/>
            <a:ext cx="1155766" cy="30778"/>
          </a:xfrm>
          <a:prstGeom prst="rect">
            <a:avLst/>
          </a:prstGeom>
        </p:spPr>
        <p:txBody>
          <a:bodyPr/>
          <a:lstStyle/>
          <a:p>
            <a:r>
              <a:rPr lang="en-US"/>
              <a:t>Confidential property of Optum. Do not distribute or reproduce without express permission from Optum.</a:t>
            </a:r>
          </a:p>
        </p:txBody>
      </p:sp>
      <p:sp>
        <p:nvSpPr>
          <p:cNvPr id="6" name="Slide Number Placeholder 5">
            <a:extLst>
              <a:ext uri="{FF2B5EF4-FFF2-40B4-BE49-F238E27FC236}">
                <a16:creationId xmlns:a16="http://schemas.microsoft.com/office/drawing/2014/main" id="{8DD75DA2-D743-4167-8A0F-F9B035E62107}"/>
              </a:ext>
            </a:extLst>
          </p:cNvPr>
          <p:cNvSpPr>
            <a:spLocks noGrp="1"/>
          </p:cNvSpPr>
          <p:nvPr>
            <p:ph type="sldNum" sz="quarter" idx="12"/>
          </p:nvPr>
        </p:nvSpPr>
        <p:spPr bwMode="gray">
          <a:xfrm>
            <a:off x="0" y="7221433"/>
            <a:ext cx="914400" cy="30778"/>
          </a:xfrm>
          <a:prstGeom prst="rect">
            <a:avLst/>
          </a:prstGeom>
        </p:spPr>
        <p:txBody>
          <a:bodyPr/>
          <a:lstStyle/>
          <a:p>
            <a:fld id="{03805D93-7D4B-4CBC-BABC-3A8AC08CB7F4}" type="slidenum">
              <a:rPr lang="en-US" smtClean="0"/>
              <a:t>‹#›</a:t>
            </a:fld>
            <a:endParaRPr lang="en-US"/>
          </a:p>
        </p:txBody>
      </p:sp>
      <p:sp>
        <p:nvSpPr>
          <p:cNvPr id="7" name="TextBox 6">
            <a:extLst>
              <a:ext uri="{FF2B5EF4-FFF2-40B4-BE49-F238E27FC236}">
                <a16:creationId xmlns:a16="http://schemas.microsoft.com/office/drawing/2014/main" id="{C05104E2-CEF6-4BD8-B7C0-2C8692A17794}"/>
              </a:ext>
            </a:extLst>
          </p:cNvPr>
          <p:cNvSpPr txBox="1"/>
          <p:nvPr userDrawn="1"/>
        </p:nvSpPr>
        <p:spPr bwMode="gray">
          <a:xfrm>
            <a:off x="760652" y="142784"/>
            <a:ext cx="8290291" cy="246221"/>
          </a:xfrm>
          <a:prstGeom prst="rect">
            <a:avLst/>
          </a:prstGeom>
          <a:noFill/>
        </p:spPr>
        <p:txBody>
          <a:bodyPr vert="horz" wrap="square" lIns="0" tIns="0" rIns="0" bIns="0" rtlCol="0">
            <a:spAutoFit/>
          </a:bodyPr>
          <a:lstStyle/>
          <a:p>
            <a:pPr algn="l">
              <a:spcBef>
                <a:spcPts val="600"/>
              </a:spcBef>
            </a:pPr>
            <a:r>
              <a:rPr lang="en-US" sz="1600" b="1" i="0" u="none" baseline="0">
                <a:solidFill>
                  <a:schemeClr val="tx1"/>
                </a:solidFill>
                <a:latin typeface="+mn-lt"/>
              </a:rPr>
              <a:t>Not for use. </a:t>
            </a:r>
            <a:r>
              <a:rPr lang="en-US" sz="1600" b="0" i="0" u="none" baseline="0">
                <a:solidFill>
                  <a:schemeClr val="tx1"/>
                </a:solidFill>
                <a:latin typeface="+mn-lt"/>
              </a:rPr>
              <a:t>Please select an Optum approved layout.</a:t>
            </a:r>
          </a:p>
        </p:txBody>
      </p:sp>
      <p:sp>
        <p:nvSpPr>
          <p:cNvPr id="8" name="Multiply 45" descr="A large &quot;x&quot; indicating that this layout is not approved for use.">
            <a:extLst>
              <a:ext uri="{FF2B5EF4-FFF2-40B4-BE49-F238E27FC236}">
                <a16:creationId xmlns:a16="http://schemas.microsoft.com/office/drawing/2014/main" id="{D8807564-3DF6-491D-A764-145269B5B371}"/>
              </a:ext>
            </a:extLst>
          </p:cNvPr>
          <p:cNvSpPr>
            <a:spLocks noChangeAspect="1"/>
          </p:cNvSpPr>
          <p:nvPr userDrawn="1"/>
        </p:nvSpPr>
        <p:spPr bwMode="gray">
          <a:xfrm>
            <a:off x="399748" y="93534"/>
            <a:ext cx="344720" cy="344720"/>
          </a:xfrm>
          <a:prstGeom prst="mathMultiply">
            <a:avLst>
              <a:gd name="adj1" fmla="val 11892"/>
            </a:avLst>
          </a:prstGeom>
          <a:solidFill>
            <a:srgbClr val="C4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defTabSz="1463675"/>
            <a:endParaRPr lang="en-US" sz="900">
              <a:solidFill>
                <a:schemeClr val="bg2"/>
              </a:solidFill>
              <a:latin typeface="+mj-lt"/>
            </a:endParaRPr>
          </a:p>
        </p:txBody>
      </p:sp>
    </p:spTree>
    <p:extLst>
      <p:ext uri="{BB962C8B-B14F-4D97-AF65-F5344CB8AC3E}">
        <p14:creationId xmlns:p14="http://schemas.microsoft.com/office/powerpoint/2010/main" val="1334358615"/>
      </p:ext>
    </p:extLst>
  </p:cSld>
  <p:clrMapOvr>
    <a:masterClrMapping/>
  </p:clrMapOvr>
  <p:extLst>
    <p:ext uri="{DCECCB84-F9BA-43D5-87BE-67443E8EF086}">
      <p15:sldGuideLst xmlns:p15="http://schemas.microsoft.com/office/powerpoint/2012/main">
        <p15:guide id="1" orient="horz" pos="3776" userDrawn="1">
          <p15:clr>
            <a:srgbClr val="F26B43"/>
          </p15:clr>
        </p15:guide>
        <p15:guide id="2" orient="horz" pos="344" userDrawn="1">
          <p15:clr>
            <a:srgbClr val="F26B43"/>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p:bg>
      <p:bgPr>
        <a:solidFill>
          <a:srgbClr val="FBF9F4"/>
        </a:solidFill>
        <a:effectLst/>
      </p:bgPr>
    </p:bg>
    <p:spTree>
      <p:nvGrpSpPr>
        <p:cNvPr id="1" name=""/>
        <p:cNvGrpSpPr/>
        <p:nvPr/>
      </p:nvGrpSpPr>
      <p:grpSpPr>
        <a:xfrm>
          <a:off x="0" y="0"/>
          <a:ext cx="0" cy="0"/>
          <a:chOff x="0" y="0"/>
          <a:chExt cx="0" cy="0"/>
        </a:xfrm>
      </p:grpSpPr>
      <p:pic>
        <p:nvPicPr>
          <p:cNvPr id="10" name="Picture Placeholder 7" descr="A picture containing person, outdoor, ground&#10;&#10;Description automatically generated">
            <a:extLst>
              <a:ext uri="{FF2B5EF4-FFF2-40B4-BE49-F238E27FC236}">
                <a16:creationId xmlns:a16="http://schemas.microsoft.com/office/drawing/2014/main" id="{FEF0DD64-EF35-43FA-ABB9-6B7700BB71C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bwMode="gray">
          <a:xfrm>
            <a:off x="6016752" y="0"/>
            <a:ext cx="6175248" cy="6858000"/>
          </a:xfrm>
          <a:prstGeom prst="rect">
            <a:avLst/>
          </a:prstGeom>
        </p:spPr>
      </p:pic>
      <p:sp>
        <p:nvSpPr>
          <p:cNvPr id="6" name="Date Placeholder 5" hidden="1">
            <a:extLst>
              <a:ext uri="{FF2B5EF4-FFF2-40B4-BE49-F238E27FC236}">
                <a16:creationId xmlns:a16="http://schemas.microsoft.com/office/drawing/2014/main" id="{E23FAE9B-982D-41B9-BBD2-74E842A46071}"/>
              </a:ext>
            </a:extLst>
          </p:cNvPr>
          <p:cNvSpPr>
            <a:spLocks noGrp="1"/>
          </p:cNvSpPr>
          <p:nvPr>
            <p:ph type="dt" sz="half" idx="12"/>
          </p:nvPr>
        </p:nvSpPr>
        <p:spPr>
          <a:xfrm>
            <a:off x="0" y="7170924"/>
            <a:ext cx="914400" cy="30778"/>
          </a:xfrm>
          <a:prstGeom prst="rect">
            <a:avLst/>
          </a:prstGeom>
        </p:spPr>
        <p:txBody>
          <a:bodyPr/>
          <a:lstStyle/>
          <a:p>
            <a:fld id="{32546DB0-88F2-4EC8-91FB-D7E51BBBDDDF}" type="datetime1">
              <a:rPr lang="en-US" smtClean="0"/>
              <a:t>4/30/2024</a:t>
            </a:fld>
            <a:endParaRPr lang="en-US"/>
          </a:p>
        </p:txBody>
      </p:sp>
      <p:sp>
        <p:nvSpPr>
          <p:cNvPr id="8" name="Slide Number Placeholder 7" hidden="1">
            <a:extLst>
              <a:ext uri="{FF2B5EF4-FFF2-40B4-BE49-F238E27FC236}">
                <a16:creationId xmlns:a16="http://schemas.microsoft.com/office/drawing/2014/main" id="{1E1DF904-338B-407E-A788-88865DF5B781}"/>
              </a:ext>
            </a:extLst>
          </p:cNvPr>
          <p:cNvSpPr>
            <a:spLocks noGrp="1"/>
          </p:cNvSpPr>
          <p:nvPr>
            <p:ph type="sldNum" sz="quarter" idx="14"/>
          </p:nvPr>
        </p:nvSpPr>
        <p:spPr>
          <a:xfrm>
            <a:off x="0" y="7221433"/>
            <a:ext cx="914400" cy="30778"/>
          </a:xfrm>
          <a:prstGeom prst="rect">
            <a:avLst/>
          </a:prstGeom>
        </p:spPr>
        <p:txBody>
          <a:bodyPr/>
          <a:lstStyle/>
          <a:p>
            <a:fld id="{03805D93-7D4B-4CBC-BABC-3A8AC08CB7F4}" type="slidenum">
              <a:rPr lang="en-US" smtClean="0"/>
              <a:pPr/>
              <a:t>‹#›</a:t>
            </a:fld>
            <a:endParaRPr lang="en-US"/>
          </a:p>
        </p:txBody>
      </p:sp>
      <p:sp>
        <p:nvSpPr>
          <p:cNvPr id="7" name="Footer Placeholder 6" hidden="1">
            <a:extLst>
              <a:ext uri="{FF2B5EF4-FFF2-40B4-BE49-F238E27FC236}">
                <a16:creationId xmlns:a16="http://schemas.microsoft.com/office/drawing/2014/main" id="{0E8CE9CD-F45B-421B-99EE-E365E024903C}"/>
              </a:ext>
            </a:extLst>
          </p:cNvPr>
          <p:cNvSpPr>
            <a:spLocks noGrp="1"/>
          </p:cNvSpPr>
          <p:nvPr>
            <p:ph type="ftr" sz="quarter" idx="13"/>
          </p:nvPr>
        </p:nvSpPr>
        <p:spPr>
          <a:xfrm>
            <a:off x="0" y="7120415"/>
            <a:ext cx="1155766" cy="30778"/>
          </a:xfrm>
          <a:prstGeom prst="rect">
            <a:avLst/>
          </a:prstGeom>
        </p:spPr>
        <p:txBody>
          <a:bodyPr/>
          <a:lstStyle/>
          <a:p>
            <a:r>
              <a:rPr lang="en-US"/>
              <a:t>Confidential property of Optum. Do not distribute or reproduce without express permission from Optum.</a:t>
            </a:r>
          </a:p>
        </p:txBody>
      </p:sp>
      <p:sp>
        <p:nvSpPr>
          <p:cNvPr id="17" name="Presentation date placeholder">
            <a:extLst>
              <a:ext uri="{FF2B5EF4-FFF2-40B4-BE49-F238E27FC236}">
                <a16:creationId xmlns:a16="http://schemas.microsoft.com/office/drawing/2014/main" id="{798BE44C-881B-41C4-90ED-E3EADCC7440A}"/>
              </a:ext>
            </a:extLst>
          </p:cNvPr>
          <p:cNvSpPr>
            <a:spLocks noGrp="1"/>
          </p:cNvSpPr>
          <p:nvPr>
            <p:ph type="body" sz="quarter" idx="11" hasCustomPrompt="1"/>
          </p:nvPr>
        </p:nvSpPr>
        <p:spPr bwMode="gray">
          <a:xfrm>
            <a:off x="463462" y="6197353"/>
            <a:ext cx="4709160" cy="215444"/>
          </a:xfrm>
        </p:spPr>
        <p:txBody>
          <a:bodyPr wrap="square" anchor="b">
            <a:spAutoFit/>
          </a:bodyPr>
          <a:lstStyle>
            <a:lvl1pPr marL="0" indent="0">
              <a:spcBef>
                <a:spcPts val="0"/>
              </a:spcBef>
              <a:buFont typeface="Arial" panose="020B0604020202020204" pitchFamily="34" charset="0"/>
              <a:buNone/>
              <a:defRPr sz="1400" b="1">
                <a:solidFill>
                  <a:schemeClr val="accent6"/>
                </a:solidFill>
              </a:defRPr>
            </a:lvl1pPr>
            <a:lvl2pPr marL="0" indent="0">
              <a:buNone/>
              <a:defRPr sz="2000">
                <a:solidFill>
                  <a:schemeClr val="accent5"/>
                </a:solidFill>
              </a:defRPr>
            </a:lvl2pPr>
            <a:lvl3pPr marL="231775" indent="0">
              <a:buFont typeface="Arial" panose="020B0604020202020204" pitchFamily="34" charset="0"/>
              <a:buNone/>
              <a:defRPr sz="2000">
                <a:solidFill>
                  <a:schemeClr val="accent5"/>
                </a:solidFill>
              </a:defRPr>
            </a:lvl3pPr>
            <a:lvl4pPr marL="228600" indent="0">
              <a:buNone/>
              <a:defRPr sz="2000">
                <a:solidFill>
                  <a:schemeClr val="accent5"/>
                </a:solidFill>
              </a:defRPr>
            </a:lvl4pPr>
            <a:lvl5pPr marL="460375" indent="0">
              <a:buNone/>
              <a:defRPr sz="2000">
                <a:solidFill>
                  <a:schemeClr val="accent5"/>
                </a:solidFill>
              </a:defRPr>
            </a:lvl5pPr>
          </a:lstStyle>
          <a:p>
            <a:pPr lvl="0"/>
            <a:r>
              <a:rPr lang="en-US"/>
              <a:t>Month DD, YYYY (May also be location or speaker)</a:t>
            </a:r>
          </a:p>
        </p:txBody>
      </p:sp>
      <p:sp>
        <p:nvSpPr>
          <p:cNvPr id="16" name="Subtitle placeholder">
            <a:extLst>
              <a:ext uri="{FF2B5EF4-FFF2-40B4-BE49-F238E27FC236}">
                <a16:creationId xmlns:a16="http://schemas.microsoft.com/office/drawing/2014/main" id="{2E03F862-177D-4A2A-BB03-60A40298232B}"/>
              </a:ext>
            </a:extLst>
          </p:cNvPr>
          <p:cNvSpPr>
            <a:spLocks noGrp="1"/>
          </p:cNvSpPr>
          <p:nvPr>
            <p:ph type="body" sz="quarter" idx="10" hasCustomPrompt="1"/>
          </p:nvPr>
        </p:nvSpPr>
        <p:spPr bwMode="gray">
          <a:xfrm>
            <a:off x="463462" y="4635651"/>
            <a:ext cx="4709160" cy="553998"/>
          </a:xfrm>
        </p:spPr>
        <p:txBody>
          <a:bodyPr>
            <a:spAutoFit/>
          </a:bodyPr>
          <a:lstStyle>
            <a:lvl1pPr marL="0" indent="0">
              <a:spcBef>
                <a:spcPts val="0"/>
              </a:spcBef>
              <a:buFont typeface="Arial" panose="020B0604020202020204" pitchFamily="34" charset="0"/>
              <a:buNone/>
              <a:defRPr sz="1800">
                <a:solidFill>
                  <a:schemeClr val="accent6"/>
                </a:solidFill>
              </a:defRPr>
            </a:lvl1pPr>
            <a:lvl2pPr marL="0" indent="0">
              <a:buNone/>
              <a:defRPr sz="2000">
                <a:solidFill>
                  <a:schemeClr val="accent5"/>
                </a:solidFill>
              </a:defRPr>
            </a:lvl2pPr>
            <a:lvl3pPr marL="231775" indent="0">
              <a:buFont typeface="Arial" panose="020B0604020202020204" pitchFamily="34" charset="0"/>
              <a:buNone/>
              <a:defRPr sz="2000">
                <a:solidFill>
                  <a:schemeClr val="accent5"/>
                </a:solidFill>
              </a:defRPr>
            </a:lvl3pPr>
            <a:lvl4pPr marL="228600" indent="0">
              <a:buNone/>
              <a:defRPr sz="2000">
                <a:solidFill>
                  <a:schemeClr val="accent5"/>
                </a:solidFill>
              </a:defRPr>
            </a:lvl4pPr>
            <a:lvl5pPr marL="460375" indent="0">
              <a:buNone/>
              <a:defRPr sz="2000">
                <a:solidFill>
                  <a:schemeClr val="accent5"/>
                </a:solidFill>
              </a:defRPr>
            </a:lvl5pPr>
          </a:lstStyle>
          <a:p>
            <a:pPr lvl="0"/>
            <a:r>
              <a:rPr lang="en-US"/>
              <a:t>Presentation subtitle (optional); Arial 18pt, sentence case, max. 3 lines</a:t>
            </a:r>
          </a:p>
        </p:txBody>
      </p:sp>
      <p:sp>
        <p:nvSpPr>
          <p:cNvPr id="2" name="Title 1">
            <a:extLst>
              <a:ext uri="{FF2B5EF4-FFF2-40B4-BE49-F238E27FC236}">
                <a16:creationId xmlns:a16="http://schemas.microsoft.com/office/drawing/2014/main" id="{59CA19A5-5525-4A37-AEE4-E2ED4BB950D4}"/>
              </a:ext>
            </a:extLst>
          </p:cNvPr>
          <p:cNvSpPr>
            <a:spLocks noGrp="1"/>
          </p:cNvSpPr>
          <p:nvPr>
            <p:ph type="title" hasCustomPrompt="1"/>
          </p:nvPr>
        </p:nvSpPr>
        <p:spPr bwMode="gray">
          <a:xfrm>
            <a:off x="463462" y="2450287"/>
            <a:ext cx="4709160" cy="1869743"/>
          </a:xfrm>
        </p:spPr>
        <p:txBody>
          <a:bodyPr anchor="b"/>
          <a:lstStyle>
            <a:lvl1pPr>
              <a:defRPr sz="4500"/>
            </a:lvl1pPr>
          </a:lstStyle>
          <a:p>
            <a:r>
              <a:rPr lang="en-US"/>
              <a:t>Insightful presentation title (max. 3 lines)</a:t>
            </a:r>
          </a:p>
        </p:txBody>
      </p:sp>
    </p:spTree>
    <p:extLst>
      <p:ext uri="{BB962C8B-B14F-4D97-AF65-F5344CB8AC3E}">
        <p14:creationId xmlns:p14="http://schemas.microsoft.com/office/powerpoint/2010/main" val="1465427059"/>
      </p:ext>
    </p:extLst>
  </p:cSld>
  <p:clrMapOvr>
    <a:masterClrMapping/>
  </p:clrMapOvr>
  <p:extLst>
    <p:ext uri="{DCECCB84-F9BA-43D5-87BE-67443E8EF086}">
      <p15:sldGuideLst xmlns:p15="http://schemas.microsoft.com/office/powerpoint/2012/main">
        <p15:guide id="2" pos="3259" userDrawn="1">
          <p15:clr>
            <a:srgbClr val="FBAE40"/>
          </p15:clr>
        </p15:guide>
        <p15:guide id="3" orient="horz" pos="2722" userDrawn="1">
          <p15:clr>
            <a:srgbClr val="FBAE40"/>
          </p15:clr>
        </p15:guide>
        <p15:guide id="4" orient="horz" pos="2919"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Title - Customize">
    <p:spTree>
      <p:nvGrpSpPr>
        <p:cNvPr id="1" name=""/>
        <p:cNvGrpSpPr/>
        <p:nvPr/>
      </p:nvGrpSpPr>
      <p:grpSpPr>
        <a:xfrm>
          <a:off x="0" y="0"/>
          <a:ext cx="0" cy="0"/>
          <a:chOff x="0" y="0"/>
          <a:chExt cx="0" cy="0"/>
        </a:xfrm>
      </p:grpSpPr>
      <p:sp>
        <p:nvSpPr>
          <p:cNvPr id="8" name="Picture Placeholder 7">
            <a:extLst>
              <a:ext uri="{C183D7F6-B498-43B3-948B-1728B52AA6E4}">
                <adec:decorative xmlns:adec="http://schemas.microsoft.com/office/drawing/2017/decorative" val="1"/>
              </a:ext>
            </a:extLst>
          </p:cNvPr>
          <p:cNvSpPr>
            <a:spLocks noGrp="1"/>
          </p:cNvSpPr>
          <p:nvPr>
            <p:ph type="pic" sz="quarter" idx="14" hasCustomPrompt="1"/>
          </p:nvPr>
        </p:nvSpPr>
        <p:spPr bwMode="gray">
          <a:xfrm>
            <a:off x="5552608" y="606728"/>
            <a:ext cx="6639391" cy="5643195"/>
          </a:xfrm>
          <a:solidFill>
            <a:schemeClr val="bg1">
              <a:lumMod val="95000"/>
            </a:schemeClr>
          </a:solidFill>
        </p:spPr>
        <p:txBody>
          <a:bodyPr lIns="914400" rIns="914400" anchor="ctr"/>
          <a:lstStyle>
            <a:lvl1pPr algn="ctr">
              <a:lnSpc>
                <a:spcPct val="110000"/>
              </a:lnSpc>
              <a:spcBef>
                <a:spcPts val="0"/>
              </a:spcBef>
              <a:spcAft>
                <a:spcPts val="0"/>
              </a:spcAft>
              <a:defRPr sz="1400"/>
            </a:lvl1pPr>
          </a:lstStyle>
          <a:p>
            <a:br>
              <a:rPr lang="en-US"/>
            </a:br>
            <a:br>
              <a:rPr lang="en-US"/>
            </a:br>
            <a:br>
              <a:rPr lang="en-US"/>
            </a:br>
            <a:br>
              <a:rPr lang="en-US"/>
            </a:br>
            <a:br>
              <a:rPr lang="en-US"/>
            </a:br>
            <a:br>
              <a:rPr lang="en-US"/>
            </a:br>
            <a:br>
              <a:rPr lang="en-US"/>
            </a:br>
            <a:br>
              <a:rPr lang="en-US"/>
            </a:br>
            <a:br>
              <a:rPr lang="en-US"/>
            </a:br>
            <a:br>
              <a:rPr lang="en-US"/>
            </a:br>
            <a:br>
              <a:rPr lang="en-US"/>
            </a:br>
            <a:r>
              <a:rPr lang="en-US"/>
              <a:t>An image may be inserted into this region, but the dimensions should remain unchanged. To access brand photography, visit: library.optum.com.</a:t>
            </a:r>
            <a:br>
              <a:rPr lang="en-US"/>
            </a:br>
            <a:br>
              <a:rPr lang="en-US"/>
            </a:br>
            <a:r>
              <a:rPr lang="en-US"/>
              <a:t>Accessing the above library requires users to be a part of a SECURE group: Optum_Library_Access_Photography.</a:t>
            </a:r>
            <a:br>
              <a:rPr lang="en-US"/>
            </a:br>
            <a:br>
              <a:rPr lang="en-US"/>
            </a:br>
            <a:r>
              <a:rPr lang="en-US"/>
              <a:t>Request access if necessary.</a:t>
            </a:r>
          </a:p>
        </p:txBody>
      </p:sp>
      <p:sp>
        <p:nvSpPr>
          <p:cNvPr id="14" name="Text Placeholder 3"/>
          <p:cNvSpPr>
            <a:spLocks noGrp="1"/>
          </p:cNvSpPr>
          <p:nvPr>
            <p:ph type="body" sz="quarter" idx="16" hasCustomPrompt="1"/>
          </p:nvPr>
        </p:nvSpPr>
        <p:spPr bwMode="gray">
          <a:xfrm>
            <a:off x="12096745" y="20364"/>
            <a:ext cx="73775" cy="60600"/>
          </a:xfr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3" rIns="0" bIns="45723" numCol="1" rtlCol="0" anchor="ctr" anchorCtr="0" compatLnSpc="1">
            <a:prstTxWarp prst="textNoShape">
              <a:avLst/>
            </a:prstTxWarp>
          </a:bodyPr>
          <a:lstStyle>
            <a:lvl1pPr>
              <a:defRPr lang="en-US" sz="2000" dirty="0">
                <a:gradFill>
                  <a:gsLst>
                    <a:gs pos="0">
                      <a:srgbClr val="FFFFFF"/>
                    </a:gs>
                    <a:gs pos="100000">
                      <a:srgbClr val="FFFFFF"/>
                    </a:gs>
                  </a:gsLst>
                  <a:lin ang="5400000" scaled="0"/>
                </a:gradFill>
                <a:latin typeface="Arial" panose="020B0604020202020204" pitchFamily="34" charset="0"/>
              </a:defRPr>
            </a:lvl1pPr>
          </a:lstStyle>
          <a:p>
            <a:pPr lvl="0" algn="ctr" defTabSz="914196" fontAlgn="base">
              <a:spcBef>
                <a:spcPct val="0"/>
              </a:spcBef>
              <a:spcAft>
                <a:spcPct val="0"/>
              </a:spcAft>
            </a:pPr>
            <a:r>
              <a:rPr lang="en-US"/>
              <a:t> </a:t>
            </a:r>
          </a:p>
        </p:txBody>
      </p:sp>
      <p:sp>
        <p:nvSpPr>
          <p:cNvPr id="2" name="Title"/>
          <p:cNvSpPr>
            <a:spLocks noGrp="1"/>
          </p:cNvSpPr>
          <p:nvPr>
            <p:ph type="ctrTitle" hasCustomPrompt="1"/>
          </p:nvPr>
        </p:nvSpPr>
        <p:spPr bwMode="gray">
          <a:xfrm>
            <a:off x="663575" y="2195273"/>
            <a:ext cx="4544568" cy="1578894"/>
          </a:xfrm>
        </p:spPr>
        <p:txBody>
          <a:bodyPr anchor="b">
            <a:spAutoFit/>
          </a:bodyPr>
          <a:lstStyle>
            <a:lvl1pPr algn="l">
              <a:defRPr sz="3800">
                <a:solidFill>
                  <a:schemeClr val="tx1"/>
                </a:solidFill>
              </a:defRPr>
            </a:lvl1pPr>
          </a:lstStyle>
          <a:p>
            <a:r>
              <a:rPr lang="en-US"/>
              <a:t>Insightful presentation title (mx. 3 lines)</a:t>
            </a:r>
          </a:p>
        </p:txBody>
      </p:sp>
      <p:sp>
        <p:nvSpPr>
          <p:cNvPr id="3" name="Subtitle"/>
          <p:cNvSpPr>
            <a:spLocks noGrp="1"/>
          </p:cNvSpPr>
          <p:nvPr>
            <p:ph type="subTitle" idx="1" hasCustomPrompt="1"/>
          </p:nvPr>
        </p:nvSpPr>
        <p:spPr bwMode="gray">
          <a:xfrm>
            <a:off x="663575" y="4495492"/>
            <a:ext cx="4544568" cy="332399"/>
          </a:xfrm>
        </p:spPr>
        <p:txBody>
          <a:bodyPr>
            <a:spAutoFit/>
          </a:bodyPr>
          <a:lstStyle>
            <a:lvl1pPr marL="0" indent="0" algn="l">
              <a:lnSpc>
                <a:spcPct val="90000"/>
              </a:lnSpc>
              <a:spcBef>
                <a:spcPts val="1200"/>
              </a:spcBef>
              <a:spcAft>
                <a:spcPts val="0"/>
              </a:spcAft>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Event City or Speaker Name</a:t>
            </a:r>
          </a:p>
        </p:txBody>
      </p:sp>
      <p:sp>
        <p:nvSpPr>
          <p:cNvPr id="11" name="Date"/>
          <p:cNvSpPr>
            <a:spLocks noGrp="1"/>
          </p:cNvSpPr>
          <p:nvPr>
            <p:ph type="body" sz="quarter" idx="13" hasCustomPrompt="1"/>
          </p:nvPr>
        </p:nvSpPr>
        <p:spPr bwMode="gray">
          <a:xfrm>
            <a:off x="663575" y="606729"/>
            <a:ext cx="4544568" cy="176972"/>
          </a:xfrm>
        </p:spPr>
        <p:txBody>
          <a:bodyPr>
            <a:spAutoFit/>
          </a:bodyPr>
          <a:lstStyle>
            <a:lvl1pPr>
              <a:lnSpc>
                <a:spcPct val="100000"/>
              </a:lnSpc>
              <a:spcBef>
                <a:spcPts val="0"/>
              </a:spcBef>
              <a:spcAft>
                <a:spcPts val="0"/>
              </a:spcAft>
              <a:defRPr sz="1150">
                <a:solidFill>
                  <a:schemeClr val="tx1"/>
                </a:solidFill>
                <a:latin typeface="Arial Black" panose="020B0A04020102020204" pitchFamily="34" charset="0"/>
              </a:defRPr>
            </a:lvl1pPr>
          </a:lstStyle>
          <a:p>
            <a:pPr lvl="0"/>
            <a:r>
              <a:rPr lang="en-US"/>
              <a:t>Month DD, YYYY</a:t>
            </a:r>
          </a:p>
        </p:txBody>
      </p:sp>
      <p:sp>
        <p:nvSpPr>
          <p:cNvPr id="34" name="MIO_LOGOPLACEHOLDER#LowerLeftMediumWide" hidden="1"/>
          <p:cNvSpPr/>
          <p:nvPr userDrawn="1"/>
        </p:nvSpPr>
        <p:spPr>
          <a:xfrm>
            <a:off x="583916" y="5841607"/>
            <a:ext cx="584484" cy="632692"/>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Arial" panose="020B0604020202020204" pitchFamily="34" charset="0"/>
            </a:endParaRPr>
          </a:p>
        </p:txBody>
      </p:sp>
      <p:sp>
        <p:nvSpPr>
          <p:cNvPr id="20" name="Rectangle 19" hidden="1"/>
          <p:cNvSpPr/>
          <p:nvPr userDrawn="1">
            <p:custDataLst>
              <p:tags r:id="rId1"/>
            </p:custDataLst>
          </p:nvPr>
        </p:nvSpPr>
        <p:spPr>
          <a:xfrm>
            <a:off x="457200" y="415636"/>
            <a:ext cx="7658100" cy="52993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Arial" panose="020B0604020202020204" pitchFamily="34" charset="0"/>
            </a:endParaRPr>
          </a:p>
        </p:txBody>
      </p:sp>
      <p:cxnSp>
        <p:nvCxnSpPr>
          <p:cNvPr id="12" name="Straight Connector 11">
            <a:extLst>
              <a:ext uri="{FF2B5EF4-FFF2-40B4-BE49-F238E27FC236}">
                <a16:creationId xmlns:a16="http://schemas.microsoft.com/office/drawing/2014/main" id="{DAF5F427-BBE0-4292-BEFF-2F85430D1E4B}"/>
              </a:ext>
              <a:ext uri="{C183D7F6-B498-43B3-948B-1728B52AA6E4}">
                <adec:decorative xmlns:adec="http://schemas.microsoft.com/office/drawing/2017/decorative" val="1"/>
              </a:ext>
            </a:extLst>
          </p:cNvPr>
          <p:cNvCxnSpPr>
            <a:cxnSpLocks/>
          </p:cNvCxnSpPr>
          <p:nvPr userDrawn="1"/>
        </p:nvCxnSpPr>
        <p:spPr bwMode="gray">
          <a:xfrm>
            <a:off x="663575" y="3951962"/>
            <a:ext cx="4540988" cy="0"/>
          </a:xfrm>
          <a:prstGeom prst="line">
            <a:avLst/>
          </a:prstGeom>
          <a:ln w="50800" cap="rnd">
            <a:solidFill>
              <a:srgbClr val="E87722"/>
            </a:solidFill>
          </a:ln>
        </p:spPr>
        <p:style>
          <a:lnRef idx="1">
            <a:schemeClr val="accent1"/>
          </a:lnRef>
          <a:fillRef idx="0">
            <a:schemeClr val="accent1"/>
          </a:fillRef>
          <a:effectRef idx="0">
            <a:schemeClr val="accent1"/>
          </a:effectRef>
          <a:fontRef idx="minor">
            <a:schemeClr val="tx1"/>
          </a:fontRef>
        </p:style>
      </p:cxnSp>
      <p:pic>
        <p:nvPicPr>
          <p:cNvPr id="13" name="Graphic 12">
            <a:extLst>
              <a:ext uri="{FF2B5EF4-FFF2-40B4-BE49-F238E27FC236}">
                <a16:creationId xmlns:a16="http://schemas.microsoft.com/office/drawing/2014/main" id="{FFA0DD12-0BEF-457A-807D-5BED4ED4D4F6}"/>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77811" y="5651673"/>
            <a:ext cx="2093979" cy="635252"/>
          </a:xfrm>
          <a:prstGeom prst="rect">
            <a:avLst/>
          </a:prstGeom>
        </p:spPr>
      </p:pic>
    </p:spTree>
    <p:extLst>
      <p:ext uri="{BB962C8B-B14F-4D97-AF65-F5344CB8AC3E}">
        <p14:creationId xmlns:p14="http://schemas.microsoft.com/office/powerpoint/2010/main" val="1291162145"/>
      </p:ext>
    </p:extLst>
  </p:cSld>
  <p:clrMapOvr>
    <a:masterClrMapping/>
  </p:clrMapOvr>
  <p:extLst>
    <p:ext uri="{DCECCB84-F9BA-43D5-87BE-67443E8EF086}">
      <p15:sldGuideLst xmlns:p15="http://schemas.microsoft.com/office/powerpoint/2012/main">
        <p15:guide id="1" pos="3280">
          <p15:clr>
            <a:srgbClr val="FFC000"/>
          </p15:clr>
        </p15:guide>
        <p15:guide id="2" pos="416">
          <p15:clr>
            <a:srgbClr val="FFC000"/>
          </p15:clr>
        </p15:guide>
        <p15:guide id="3" orient="horz" pos="376">
          <p15:clr>
            <a:srgbClr val="FFC000"/>
          </p15:clr>
        </p15:guide>
        <p15:guide id="4" orient="horz" pos="2376">
          <p15:clr>
            <a:srgbClr val="FFC000"/>
          </p15:clr>
        </p15:guide>
        <p15:guide id="5" orient="horz" pos="2832">
          <p15:clr>
            <a:srgbClr val="FFC000"/>
          </p15:clr>
        </p15:guide>
        <p15:guide id="6" pos="3496">
          <p15:clr>
            <a:srgbClr val="FBAE40"/>
          </p15:clr>
        </p15:guide>
        <p15:guide id="7" orient="horz" pos="3939">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 icons">
    <p:spTree>
      <p:nvGrpSpPr>
        <p:cNvPr id="1" name=""/>
        <p:cNvGrpSpPr/>
        <p:nvPr/>
      </p:nvGrpSpPr>
      <p:grpSpPr>
        <a:xfrm>
          <a:off x="0" y="0"/>
          <a:ext cx="0" cy="0"/>
          <a:chOff x="0" y="0"/>
          <a:chExt cx="0" cy="0"/>
        </a:xfrm>
      </p:grpSpPr>
      <p:sp>
        <p:nvSpPr>
          <p:cNvPr id="13" name="Content 1"/>
          <p:cNvSpPr>
            <a:spLocks noGrp="1"/>
          </p:cNvSpPr>
          <p:nvPr>
            <p:ph sz="half" idx="1" hasCustomPrompt="1"/>
          </p:nvPr>
        </p:nvSpPr>
        <p:spPr bwMode="gray">
          <a:xfrm>
            <a:off x="713546" y="4420478"/>
            <a:ext cx="3335482" cy="1277273"/>
          </a:xfrm>
        </p:spPr>
        <p:txBody>
          <a:bodyPr>
            <a:spAutoFit/>
          </a:bodyPr>
          <a:lstStyle>
            <a:lvl1pPr>
              <a:lnSpc>
                <a:spcPct val="90000"/>
              </a:lnSpc>
              <a:spcBef>
                <a:spcPts val="600"/>
              </a:spcBef>
              <a:spcAft>
                <a:spcPts val="0"/>
              </a:spcAft>
              <a:defRPr sz="1400">
                <a:solidFill>
                  <a:schemeClr val="tx1"/>
                </a:solidFill>
              </a:defRPr>
            </a:lvl1pPr>
            <a:lvl2pPr marL="169863" indent="-169863">
              <a:lnSpc>
                <a:spcPct val="90000"/>
              </a:lnSpc>
              <a:spcBef>
                <a:spcPts val="600"/>
              </a:spcBef>
              <a:spcAft>
                <a:spcPts val="0"/>
              </a:spcAft>
              <a:buFont typeface="Arial" panose="020B0604020202020204" pitchFamily="34" charset="0"/>
              <a:buChar char="•"/>
              <a:defRPr sz="1400">
                <a:solidFill>
                  <a:schemeClr val="tx1"/>
                </a:solidFill>
              </a:defRPr>
            </a:lvl2pPr>
            <a:lvl3pPr marL="344488" indent="-174625">
              <a:lnSpc>
                <a:spcPct val="90000"/>
              </a:lnSpc>
              <a:spcBef>
                <a:spcPts val="600"/>
              </a:spcBef>
              <a:spcAft>
                <a:spcPts val="0"/>
              </a:spcAft>
              <a:buClr>
                <a:schemeClr val="tx1"/>
              </a:buClr>
              <a:buFont typeface="Arial" panose="020B0604020202020204" pitchFamily="34" charset="0"/>
              <a:buChar char="−"/>
              <a:defRPr sz="1400">
                <a:solidFill>
                  <a:schemeClr val="tx1"/>
                </a:solidFill>
              </a:defRPr>
            </a:lvl3pPr>
            <a:lvl4pPr marL="514350" indent="-169863">
              <a:lnSpc>
                <a:spcPct val="90000"/>
              </a:lnSpc>
              <a:spcBef>
                <a:spcPts val="600"/>
              </a:spcBef>
              <a:spcAft>
                <a:spcPts val="0"/>
              </a:spcAft>
              <a:buFont typeface="Arial" panose="020B0604020202020204" pitchFamily="34" charset="0"/>
              <a:buChar char="•"/>
              <a:defRPr sz="1400">
                <a:solidFill>
                  <a:schemeClr val="tx1"/>
                </a:solidFill>
              </a:defRPr>
            </a:lvl4pPr>
            <a:lvl5pPr marL="514350" indent="-169863">
              <a:lnSpc>
                <a:spcPct val="90000"/>
              </a:lnSpc>
              <a:spcBef>
                <a:spcPts val="600"/>
              </a:spcBef>
              <a:spcAft>
                <a:spcPts val="0"/>
              </a:spcAft>
              <a:defRPr sz="1400">
                <a:solidFill>
                  <a:schemeClr val="tx1"/>
                </a:solidFill>
              </a:defRPr>
            </a:lvl5pPr>
          </a:lstStyle>
          <a:p>
            <a:pPr lvl="0"/>
            <a:r>
              <a:rPr lang="en-US"/>
              <a:t>Type Arial 14pt regular (max. 3 lines)</a:t>
            </a:r>
          </a:p>
          <a:p>
            <a:pPr lvl="1"/>
            <a:r>
              <a:rPr lang="en-US"/>
              <a:t>Second level</a:t>
            </a:r>
          </a:p>
          <a:p>
            <a:pPr lvl="2"/>
            <a:r>
              <a:rPr lang="en-US"/>
              <a:t>Third level</a:t>
            </a:r>
          </a:p>
          <a:p>
            <a:pPr lvl="3"/>
            <a:r>
              <a:rPr lang="en-US"/>
              <a:t>Fourth level</a:t>
            </a:r>
          </a:p>
          <a:p>
            <a:pPr lvl="4"/>
            <a:r>
              <a:rPr lang="en-US"/>
              <a:t>Fifth level</a:t>
            </a:r>
          </a:p>
        </p:txBody>
      </p:sp>
      <p:sp>
        <p:nvSpPr>
          <p:cNvPr id="16" name="Content 2">
            <a:extLst>
              <a:ext uri="{FF2B5EF4-FFF2-40B4-BE49-F238E27FC236}">
                <a16:creationId xmlns:a16="http://schemas.microsoft.com/office/drawing/2014/main" id="{91B99C12-BC4B-42D3-9852-1F9B4101E133}"/>
              </a:ext>
            </a:extLst>
          </p:cNvPr>
          <p:cNvSpPr>
            <a:spLocks noGrp="1"/>
          </p:cNvSpPr>
          <p:nvPr>
            <p:ph sz="half" idx="17" hasCustomPrompt="1"/>
          </p:nvPr>
        </p:nvSpPr>
        <p:spPr bwMode="gray">
          <a:xfrm>
            <a:off x="4428260" y="4420478"/>
            <a:ext cx="3335482" cy="1277273"/>
          </a:xfrm>
        </p:spPr>
        <p:txBody>
          <a:bodyPr>
            <a:spAutoFit/>
          </a:bodyPr>
          <a:lstStyle>
            <a:lvl1pPr>
              <a:lnSpc>
                <a:spcPct val="90000"/>
              </a:lnSpc>
              <a:spcBef>
                <a:spcPts val="600"/>
              </a:spcBef>
              <a:spcAft>
                <a:spcPts val="0"/>
              </a:spcAft>
              <a:defRPr sz="1400">
                <a:solidFill>
                  <a:schemeClr val="tx1"/>
                </a:solidFill>
              </a:defRPr>
            </a:lvl1pPr>
            <a:lvl2pPr marL="169863" indent="-169863">
              <a:lnSpc>
                <a:spcPct val="90000"/>
              </a:lnSpc>
              <a:spcBef>
                <a:spcPts val="600"/>
              </a:spcBef>
              <a:spcAft>
                <a:spcPts val="0"/>
              </a:spcAft>
              <a:buFont typeface="Arial" panose="020B0604020202020204" pitchFamily="34" charset="0"/>
              <a:buChar char="•"/>
              <a:defRPr sz="1400">
                <a:solidFill>
                  <a:schemeClr val="tx1"/>
                </a:solidFill>
              </a:defRPr>
            </a:lvl2pPr>
            <a:lvl3pPr marL="344488" indent="-174625">
              <a:lnSpc>
                <a:spcPct val="90000"/>
              </a:lnSpc>
              <a:spcBef>
                <a:spcPts val="600"/>
              </a:spcBef>
              <a:spcAft>
                <a:spcPts val="0"/>
              </a:spcAft>
              <a:buClr>
                <a:schemeClr val="tx1"/>
              </a:buClr>
              <a:buFont typeface="Arial" panose="020B0604020202020204" pitchFamily="34" charset="0"/>
              <a:buChar char="−"/>
              <a:defRPr sz="1400">
                <a:solidFill>
                  <a:schemeClr val="tx1"/>
                </a:solidFill>
              </a:defRPr>
            </a:lvl3pPr>
            <a:lvl4pPr marL="514350" indent="-169863">
              <a:lnSpc>
                <a:spcPct val="90000"/>
              </a:lnSpc>
              <a:spcBef>
                <a:spcPts val="600"/>
              </a:spcBef>
              <a:spcAft>
                <a:spcPts val="0"/>
              </a:spcAft>
              <a:buFont typeface="Arial" panose="020B0604020202020204" pitchFamily="34" charset="0"/>
              <a:buChar char="•"/>
              <a:defRPr sz="1400">
                <a:solidFill>
                  <a:schemeClr val="tx1"/>
                </a:solidFill>
              </a:defRPr>
            </a:lvl4pPr>
            <a:lvl5pPr marL="514350" indent="-169863">
              <a:lnSpc>
                <a:spcPct val="90000"/>
              </a:lnSpc>
              <a:spcBef>
                <a:spcPts val="600"/>
              </a:spcBef>
              <a:spcAft>
                <a:spcPts val="0"/>
              </a:spcAft>
              <a:defRPr sz="1400">
                <a:solidFill>
                  <a:schemeClr val="tx1"/>
                </a:solidFill>
              </a:defRPr>
            </a:lvl5pPr>
          </a:lstStyle>
          <a:p>
            <a:pPr lvl="0"/>
            <a:r>
              <a:rPr lang="en-US"/>
              <a:t>Type Arial 14pt regular (max. 3 lines)</a:t>
            </a:r>
          </a:p>
          <a:p>
            <a:pPr lvl="1"/>
            <a:r>
              <a:rPr lang="en-US"/>
              <a:t>Second level</a:t>
            </a:r>
          </a:p>
          <a:p>
            <a:pPr lvl="2"/>
            <a:r>
              <a:rPr lang="en-US"/>
              <a:t>Third level</a:t>
            </a:r>
          </a:p>
          <a:p>
            <a:pPr lvl="3"/>
            <a:r>
              <a:rPr lang="en-US"/>
              <a:t>Fourth level</a:t>
            </a:r>
          </a:p>
          <a:p>
            <a:pPr lvl="4"/>
            <a:r>
              <a:rPr lang="en-US"/>
              <a:t>Fifth level</a:t>
            </a:r>
          </a:p>
        </p:txBody>
      </p:sp>
      <p:sp>
        <p:nvSpPr>
          <p:cNvPr id="17" name="Content 3">
            <a:extLst>
              <a:ext uri="{FF2B5EF4-FFF2-40B4-BE49-F238E27FC236}">
                <a16:creationId xmlns:a16="http://schemas.microsoft.com/office/drawing/2014/main" id="{D9004B96-D94C-4153-B36B-4355853060EA}"/>
              </a:ext>
            </a:extLst>
          </p:cNvPr>
          <p:cNvSpPr>
            <a:spLocks noGrp="1"/>
          </p:cNvSpPr>
          <p:nvPr>
            <p:ph sz="half" idx="18" hasCustomPrompt="1"/>
          </p:nvPr>
        </p:nvSpPr>
        <p:spPr bwMode="gray">
          <a:xfrm>
            <a:off x="8142974" y="4420478"/>
            <a:ext cx="3335482" cy="1277273"/>
          </a:xfrm>
        </p:spPr>
        <p:txBody>
          <a:bodyPr>
            <a:spAutoFit/>
          </a:bodyPr>
          <a:lstStyle>
            <a:lvl1pPr>
              <a:lnSpc>
                <a:spcPct val="90000"/>
              </a:lnSpc>
              <a:spcBef>
                <a:spcPts val="600"/>
              </a:spcBef>
              <a:spcAft>
                <a:spcPts val="0"/>
              </a:spcAft>
              <a:defRPr sz="1400">
                <a:solidFill>
                  <a:schemeClr val="tx1"/>
                </a:solidFill>
              </a:defRPr>
            </a:lvl1pPr>
            <a:lvl2pPr marL="169863" indent="-169863">
              <a:lnSpc>
                <a:spcPct val="90000"/>
              </a:lnSpc>
              <a:spcBef>
                <a:spcPts val="600"/>
              </a:spcBef>
              <a:spcAft>
                <a:spcPts val="0"/>
              </a:spcAft>
              <a:buFont typeface="Arial" panose="020B0604020202020204" pitchFamily="34" charset="0"/>
              <a:buChar char="•"/>
              <a:defRPr sz="1400">
                <a:solidFill>
                  <a:schemeClr val="tx1"/>
                </a:solidFill>
              </a:defRPr>
            </a:lvl2pPr>
            <a:lvl3pPr marL="344488" indent="-174625">
              <a:lnSpc>
                <a:spcPct val="90000"/>
              </a:lnSpc>
              <a:spcBef>
                <a:spcPts val="600"/>
              </a:spcBef>
              <a:spcAft>
                <a:spcPts val="0"/>
              </a:spcAft>
              <a:buClr>
                <a:schemeClr val="tx1"/>
              </a:buClr>
              <a:buFont typeface="Arial" panose="020B0604020202020204" pitchFamily="34" charset="0"/>
              <a:buChar char="−"/>
              <a:defRPr sz="1400">
                <a:solidFill>
                  <a:schemeClr val="tx1"/>
                </a:solidFill>
              </a:defRPr>
            </a:lvl3pPr>
            <a:lvl4pPr marL="514350" indent="-169863">
              <a:lnSpc>
                <a:spcPct val="90000"/>
              </a:lnSpc>
              <a:spcBef>
                <a:spcPts val="600"/>
              </a:spcBef>
              <a:spcAft>
                <a:spcPts val="0"/>
              </a:spcAft>
              <a:buFont typeface="Arial" panose="020B0604020202020204" pitchFamily="34" charset="0"/>
              <a:buChar char="•"/>
              <a:defRPr sz="1400">
                <a:solidFill>
                  <a:schemeClr val="tx1"/>
                </a:solidFill>
              </a:defRPr>
            </a:lvl4pPr>
            <a:lvl5pPr marL="514350" indent="-169863">
              <a:lnSpc>
                <a:spcPct val="90000"/>
              </a:lnSpc>
              <a:spcBef>
                <a:spcPts val="600"/>
              </a:spcBef>
              <a:spcAft>
                <a:spcPts val="0"/>
              </a:spcAft>
              <a:defRPr sz="1400">
                <a:solidFill>
                  <a:schemeClr val="tx1"/>
                </a:solidFill>
              </a:defRPr>
            </a:lvl5pPr>
          </a:lstStyle>
          <a:p>
            <a:pPr lvl="0"/>
            <a:r>
              <a:rPr lang="en-US"/>
              <a:t>Type Arial 14pt regular (max. 3 lines)</a:t>
            </a:r>
          </a:p>
          <a:p>
            <a:pPr lvl="1"/>
            <a:r>
              <a:rPr lang="en-US"/>
              <a:t>Second level</a:t>
            </a:r>
          </a:p>
          <a:p>
            <a:pPr lvl="2"/>
            <a:r>
              <a:rPr lang="en-US"/>
              <a:t>Third level</a:t>
            </a:r>
          </a:p>
          <a:p>
            <a:pPr lvl="3"/>
            <a:r>
              <a:rPr lang="en-US"/>
              <a:t>Fourth level</a:t>
            </a:r>
          </a:p>
          <a:p>
            <a:pPr lvl="4"/>
            <a:r>
              <a:rPr lang="en-US"/>
              <a:t>Fifth level</a:t>
            </a:r>
          </a:p>
        </p:txBody>
      </p:sp>
      <p:sp>
        <p:nvSpPr>
          <p:cNvPr id="8" name="Orange title 1">
            <a:extLst>
              <a:ext uri="{FF2B5EF4-FFF2-40B4-BE49-F238E27FC236}">
                <a16:creationId xmlns:a16="http://schemas.microsoft.com/office/drawing/2014/main" id="{4736416D-EB4F-4346-8783-FC896DC0CA68}"/>
              </a:ext>
            </a:extLst>
          </p:cNvPr>
          <p:cNvSpPr>
            <a:spLocks noGrp="1"/>
          </p:cNvSpPr>
          <p:nvPr>
            <p:ph type="body" sz="quarter" idx="19" hasCustomPrompt="1"/>
          </p:nvPr>
        </p:nvSpPr>
        <p:spPr bwMode="gray">
          <a:xfrm>
            <a:off x="713546" y="3868738"/>
            <a:ext cx="3335482" cy="457200"/>
          </a:xfrm>
        </p:spPr>
        <p:txBody>
          <a:bodyPr anchor="b" anchorCtr="0">
            <a:spAutoFit/>
          </a:bodyPr>
          <a:lstStyle>
            <a:lvl1pPr algn="l">
              <a:lnSpc>
                <a:spcPct val="90000"/>
              </a:lnSpc>
              <a:spcBef>
                <a:spcPts val="0"/>
              </a:spcBef>
              <a:spcAft>
                <a:spcPts val="0"/>
              </a:spcAft>
              <a:defRPr sz="1600" b="1">
                <a:solidFill>
                  <a:schemeClr val="tx1"/>
                </a:solidFill>
              </a:defRPr>
            </a:lvl1pPr>
          </a:lstStyle>
          <a:p>
            <a:pPr lvl="0"/>
            <a:r>
              <a:rPr lang="en-US"/>
              <a:t>Column header; Arial 16pt bold (max. 2 lines)</a:t>
            </a:r>
          </a:p>
        </p:txBody>
      </p:sp>
      <p:sp>
        <p:nvSpPr>
          <p:cNvPr id="18" name="Orange title 2">
            <a:extLst>
              <a:ext uri="{FF2B5EF4-FFF2-40B4-BE49-F238E27FC236}">
                <a16:creationId xmlns:a16="http://schemas.microsoft.com/office/drawing/2014/main" id="{5BAB981D-A627-42CC-B2DE-02C26E3DF946}"/>
              </a:ext>
            </a:extLst>
          </p:cNvPr>
          <p:cNvSpPr>
            <a:spLocks noGrp="1"/>
          </p:cNvSpPr>
          <p:nvPr>
            <p:ph type="body" sz="quarter" idx="20" hasCustomPrompt="1"/>
          </p:nvPr>
        </p:nvSpPr>
        <p:spPr bwMode="gray">
          <a:xfrm>
            <a:off x="4428260" y="3868738"/>
            <a:ext cx="3335482" cy="457200"/>
          </a:xfrm>
        </p:spPr>
        <p:txBody>
          <a:bodyPr anchor="b" anchorCtr="0">
            <a:spAutoFit/>
          </a:bodyPr>
          <a:lstStyle>
            <a:lvl1pPr algn="l">
              <a:lnSpc>
                <a:spcPct val="90000"/>
              </a:lnSpc>
              <a:spcBef>
                <a:spcPts val="0"/>
              </a:spcBef>
              <a:spcAft>
                <a:spcPts val="0"/>
              </a:spcAft>
              <a:defRPr sz="1600" b="1">
                <a:solidFill>
                  <a:schemeClr val="tx1"/>
                </a:solidFill>
              </a:defRPr>
            </a:lvl1pPr>
          </a:lstStyle>
          <a:p>
            <a:pPr lvl="0"/>
            <a:r>
              <a:rPr lang="en-US"/>
              <a:t>Column header; Arial 16pt bold (max. 2 lines)</a:t>
            </a:r>
          </a:p>
        </p:txBody>
      </p:sp>
      <p:sp>
        <p:nvSpPr>
          <p:cNvPr id="19" name="Orange title 3">
            <a:extLst>
              <a:ext uri="{FF2B5EF4-FFF2-40B4-BE49-F238E27FC236}">
                <a16:creationId xmlns:a16="http://schemas.microsoft.com/office/drawing/2014/main" id="{E65F5722-9D51-4EC9-BA8C-FDC59DB84633}"/>
              </a:ext>
            </a:extLst>
          </p:cNvPr>
          <p:cNvSpPr>
            <a:spLocks noGrp="1"/>
          </p:cNvSpPr>
          <p:nvPr>
            <p:ph type="body" sz="quarter" idx="21" hasCustomPrompt="1"/>
          </p:nvPr>
        </p:nvSpPr>
        <p:spPr bwMode="gray">
          <a:xfrm>
            <a:off x="8142974" y="3868738"/>
            <a:ext cx="3335482" cy="457200"/>
          </a:xfrm>
        </p:spPr>
        <p:txBody>
          <a:bodyPr anchor="b" anchorCtr="0">
            <a:spAutoFit/>
          </a:bodyPr>
          <a:lstStyle>
            <a:lvl1pPr algn="l">
              <a:lnSpc>
                <a:spcPct val="90000"/>
              </a:lnSpc>
              <a:spcBef>
                <a:spcPts val="0"/>
              </a:spcBef>
              <a:spcAft>
                <a:spcPts val="0"/>
              </a:spcAft>
              <a:defRPr sz="1600" b="1">
                <a:solidFill>
                  <a:schemeClr val="tx1"/>
                </a:solidFill>
              </a:defRPr>
            </a:lvl1pPr>
          </a:lstStyle>
          <a:p>
            <a:pPr lvl="0"/>
            <a:r>
              <a:rPr lang="en-US"/>
              <a:t>Column header; Arial 16pt bold (max. 2 lines)</a:t>
            </a:r>
          </a:p>
        </p:txBody>
      </p:sp>
      <p:sp>
        <p:nvSpPr>
          <p:cNvPr id="12" name="Circle 3"/>
          <p:cNvSpPr>
            <a:spLocks noGrp="1" noChangeAspect="1"/>
          </p:cNvSpPr>
          <p:nvPr>
            <p:ph type="body" sz="quarter" idx="16" hasCustomPrompt="1"/>
          </p:nvPr>
        </p:nvSpPr>
        <p:spPr bwMode="gray">
          <a:xfrm>
            <a:off x="8897061" y="1828800"/>
            <a:ext cx="1827307" cy="1828800"/>
          </a:xfrm>
          <a:prstGeom prst="ellipse">
            <a:avLst/>
          </a:prstGeom>
          <a:ln w="19050">
            <a:solidFill>
              <a:srgbClr val="E87722"/>
            </a:solidFill>
          </a:ln>
        </p:spPr>
        <p:txBody>
          <a:bodyPr anchor="ctr"/>
          <a:lstStyle>
            <a:lvl1pPr algn="ctr">
              <a:buNone/>
              <a:defRPr sz="1200">
                <a:solidFill>
                  <a:schemeClr val="tx1"/>
                </a:solidFill>
              </a:defRPr>
            </a:lvl1pPr>
          </a:lstStyle>
          <a:p>
            <a:pPr lvl="0"/>
            <a:r>
              <a:rPr lang="en-US"/>
              <a:t>Place icon here. </a:t>
            </a:r>
            <a:br>
              <a:rPr lang="en-US"/>
            </a:br>
            <a:r>
              <a:rPr lang="en-US"/>
              <a:t>To hide this text, place cursor, then hit space bar. Duplicate or delete as needed.</a:t>
            </a:r>
          </a:p>
        </p:txBody>
      </p:sp>
      <p:sp>
        <p:nvSpPr>
          <p:cNvPr id="11" name="Circle 2"/>
          <p:cNvSpPr>
            <a:spLocks noGrp="1" noChangeAspect="1"/>
          </p:cNvSpPr>
          <p:nvPr>
            <p:ph type="body" sz="quarter" idx="15" hasCustomPrompt="1"/>
          </p:nvPr>
        </p:nvSpPr>
        <p:spPr bwMode="gray">
          <a:xfrm>
            <a:off x="5181601" y="1828800"/>
            <a:ext cx="1828800" cy="1828800"/>
          </a:xfrm>
          <a:prstGeom prst="ellipse">
            <a:avLst/>
          </a:prstGeom>
          <a:ln w="19050">
            <a:solidFill>
              <a:srgbClr val="E87722"/>
            </a:solidFill>
          </a:ln>
        </p:spPr>
        <p:txBody>
          <a:bodyPr anchor="ctr"/>
          <a:lstStyle>
            <a:lvl1pPr algn="ctr">
              <a:buNone/>
              <a:defRPr sz="1200">
                <a:solidFill>
                  <a:schemeClr val="tx1"/>
                </a:solidFill>
              </a:defRPr>
            </a:lvl1pPr>
          </a:lstStyle>
          <a:p>
            <a:pPr lvl="0"/>
            <a:r>
              <a:rPr lang="en-US"/>
              <a:t>Place icon here. </a:t>
            </a:r>
            <a:br>
              <a:rPr lang="en-US"/>
            </a:br>
            <a:r>
              <a:rPr lang="en-US"/>
              <a:t>To hide this text, place cursor, then hit space bar. Duplicate or delete as needed.</a:t>
            </a:r>
          </a:p>
        </p:txBody>
      </p:sp>
      <p:sp>
        <p:nvSpPr>
          <p:cNvPr id="10" name="Circle 1"/>
          <p:cNvSpPr>
            <a:spLocks noGrp="1" noChangeAspect="1"/>
          </p:cNvSpPr>
          <p:nvPr>
            <p:ph type="body" sz="quarter" idx="14" hasCustomPrompt="1"/>
          </p:nvPr>
        </p:nvSpPr>
        <p:spPr bwMode="gray">
          <a:xfrm>
            <a:off x="1467634" y="1828800"/>
            <a:ext cx="1827307" cy="1828800"/>
          </a:xfrm>
          <a:prstGeom prst="ellipse">
            <a:avLst/>
          </a:prstGeom>
          <a:ln w="19050">
            <a:solidFill>
              <a:srgbClr val="E87722"/>
            </a:solidFill>
          </a:ln>
        </p:spPr>
        <p:txBody>
          <a:bodyPr anchor="ctr"/>
          <a:lstStyle>
            <a:lvl1pPr algn="ctr">
              <a:buNone/>
              <a:defRPr sz="1200">
                <a:solidFill>
                  <a:schemeClr val="tx1"/>
                </a:solidFill>
              </a:defRPr>
            </a:lvl1pPr>
          </a:lstStyle>
          <a:p>
            <a:pPr lvl="0"/>
            <a:r>
              <a:rPr lang="en-US"/>
              <a:t>Place icon here. </a:t>
            </a:r>
            <a:br>
              <a:rPr lang="en-US"/>
            </a:br>
            <a:r>
              <a:rPr lang="en-US"/>
              <a:t>To hide this text, place cursor, then hit space bar. Duplicate or delete as needed.</a:t>
            </a:r>
          </a:p>
        </p:txBody>
      </p:sp>
      <p:sp>
        <p:nvSpPr>
          <p:cNvPr id="6" name="Subtitle"/>
          <p:cNvSpPr>
            <a:spLocks noGrp="1"/>
          </p:cNvSpPr>
          <p:nvPr>
            <p:ph type="body" sz="quarter" idx="13" hasCustomPrompt="1"/>
          </p:nvPr>
        </p:nvSpPr>
        <p:spPr bwMode="gray">
          <a:xfrm>
            <a:off x="495300" y="1143334"/>
            <a:ext cx="11201400" cy="304699"/>
          </a:xfrm>
        </p:spPr>
        <p:txBody>
          <a:bodyPr>
            <a:spAutoFit/>
          </a:bodyPr>
          <a:lstStyle>
            <a:lvl1pPr>
              <a:lnSpc>
                <a:spcPct val="90000"/>
              </a:lnSpc>
              <a:spcBef>
                <a:spcPts val="0"/>
              </a:spcBef>
              <a:spcAft>
                <a:spcPts val="0"/>
              </a:spcAft>
              <a:defRPr sz="2200">
                <a:solidFill>
                  <a:schemeClr val="tx1"/>
                </a:solidFill>
              </a:defRPr>
            </a:lvl1pPr>
          </a:lstStyle>
          <a:p>
            <a:pPr lvl="0"/>
            <a:r>
              <a:rPr lang="en-US"/>
              <a:t>Slide subtitle (optional); Arial 22pt regular, sentence case (1 line)</a:t>
            </a:r>
          </a:p>
        </p:txBody>
      </p:sp>
      <p:sp>
        <p:nvSpPr>
          <p:cNvPr id="2" name="Title"/>
          <p:cNvSpPr>
            <a:spLocks noGrp="1"/>
          </p:cNvSpPr>
          <p:nvPr>
            <p:ph type="title" hasCustomPrompt="1"/>
          </p:nvPr>
        </p:nvSpPr>
        <p:spPr bwMode="gray"/>
        <p:txBody>
          <a:bodyPr/>
          <a:lstStyle>
            <a:lvl1pPr>
              <a:defRPr/>
            </a:lvl1pPr>
          </a:lstStyle>
          <a:p>
            <a:r>
              <a:rPr lang="en-US"/>
              <a:t>Slide title; Arial 30pt bold, sentence case (1 line)</a:t>
            </a:r>
          </a:p>
        </p:txBody>
      </p:sp>
      <p:sp>
        <p:nvSpPr>
          <p:cNvPr id="20" name="Rectangle 19" hidden="1"/>
          <p:cNvSpPr/>
          <p:nvPr userDrawn="1">
            <p:custDataLst>
              <p:tags r:id="rId1"/>
            </p:custDataLst>
          </p:nvPr>
        </p:nvSpPr>
        <p:spPr>
          <a:xfrm>
            <a:off x="457200" y="1143000"/>
            <a:ext cx="11353800" cy="48499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latin typeface="Arial" panose="020B0604020202020204" pitchFamily="34" charset="0"/>
            </a:endParaRPr>
          </a:p>
        </p:txBody>
      </p:sp>
      <p:sp>
        <p:nvSpPr>
          <p:cNvPr id="21" name="Rectangle 20" hidden="1"/>
          <p:cNvSpPr/>
          <p:nvPr userDrawn="1">
            <p:custDataLst>
              <p:tags r:id="rId2"/>
            </p:custDataLst>
          </p:nvPr>
        </p:nvSpPr>
        <p:spPr>
          <a:xfrm>
            <a:off x="304800" y="6084051"/>
            <a:ext cx="2214664" cy="61787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latin typeface="Arial" panose="020B0604020202020204" pitchFamily="34" charset="0"/>
            </a:endParaRPr>
          </a:p>
        </p:txBody>
      </p:sp>
      <p:sp>
        <p:nvSpPr>
          <p:cNvPr id="22" name="Rectangle 21" hidden="1"/>
          <p:cNvSpPr/>
          <p:nvPr userDrawn="1">
            <p:custDataLst>
              <p:tags r:id="rId3"/>
            </p:custDataLst>
          </p:nvPr>
        </p:nvSpPr>
        <p:spPr>
          <a:xfrm>
            <a:off x="0" y="0"/>
            <a:ext cx="12191999" cy="41801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latin typeface="Arial" panose="020B0604020202020204" pitchFamily="34" charset="0"/>
            </a:endParaRPr>
          </a:p>
        </p:txBody>
      </p:sp>
      <p:sp>
        <p:nvSpPr>
          <p:cNvPr id="23" name="Rectangle 22" hidden="1"/>
          <p:cNvSpPr/>
          <p:nvPr userDrawn="1">
            <p:custDataLst>
              <p:tags r:id="rId4"/>
            </p:custDataLst>
          </p:nvPr>
        </p:nvSpPr>
        <p:spPr>
          <a:xfrm>
            <a:off x="5229225" y="6392987"/>
            <a:ext cx="6648450" cy="5107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latin typeface="Arial" panose="020B0604020202020204" pitchFamily="34" charset="0"/>
            </a:endParaRPr>
          </a:p>
        </p:txBody>
      </p:sp>
      <p:sp>
        <p:nvSpPr>
          <p:cNvPr id="3" name="Date Placeholder 2"/>
          <p:cNvSpPr>
            <a:spLocks noGrp="1"/>
          </p:cNvSpPr>
          <p:nvPr>
            <p:ph type="dt" sz="half" idx="22"/>
          </p:nvPr>
        </p:nvSpPr>
        <p:spPr bwMode="gray">
          <a:xfrm>
            <a:off x="0" y="7170924"/>
            <a:ext cx="914400" cy="30778"/>
          </a:xfrm>
          <a:prstGeom prst="rect">
            <a:avLst/>
          </a:prstGeom>
        </p:spPr>
        <p:txBody>
          <a:bodyPr/>
          <a:lstStyle/>
          <a:p>
            <a:fld id="{0177191B-25AF-46C4-B6A2-05BF353AC8F9}" type="datetime1">
              <a:rPr lang="en-US" smtClean="0"/>
              <a:t>4/30/2024</a:t>
            </a:fld>
            <a:endParaRPr lang="en-US"/>
          </a:p>
        </p:txBody>
      </p:sp>
      <p:sp>
        <p:nvSpPr>
          <p:cNvPr id="5" name="Footer Placeholder 4"/>
          <p:cNvSpPr>
            <a:spLocks noGrp="1"/>
          </p:cNvSpPr>
          <p:nvPr>
            <p:ph type="ftr" sz="quarter" idx="23"/>
          </p:nvPr>
        </p:nvSpPr>
        <p:spPr bwMode="gray">
          <a:xfrm>
            <a:off x="0" y="7120415"/>
            <a:ext cx="1155766" cy="30778"/>
          </a:xfrm>
          <a:prstGeom prst="rect">
            <a:avLst/>
          </a:prstGeom>
        </p:spPr>
        <p:txBody>
          <a:bodyPr/>
          <a:lstStyle/>
          <a:p>
            <a:pPr algn="r"/>
            <a:r>
              <a:rPr lang="en-US"/>
              <a:t>© 2021 Optum, Inc. All rights reserved. Confidential property of Optum. Do not distribute or reproduce without express permission from Optum.</a:t>
            </a:r>
          </a:p>
        </p:txBody>
      </p:sp>
      <p:sp>
        <p:nvSpPr>
          <p:cNvPr id="14" name="Slide Number Placeholder 13"/>
          <p:cNvSpPr>
            <a:spLocks noGrp="1"/>
          </p:cNvSpPr>
          <p:nvPr>
            <p:ph type="sldNum" sz="quarter" idx="24"/>
          </p:nvPr>
        </p:nvSpPr>
        <p:spPr bwMode="gray">
          <a:xfrm>
            <a:off x="0" y="7221433"/>
            <a:ext cx="914400" cy="30778"/>
          </a:xfrm>
          <a:prstGeom prst="rect">
            <a:avLst/>
          </a:prstGeom>
        </p:spPr>
        <p:txBody>
          <a:bodyPr/>
          <a:lstStyle/>
          <a:p>
            <a:fld id="{901F1369-4AEB-4520-96C0-9F78886180C1}" type="slidenum">
              <a:rPr lang="en-US" smtClean="0"/>
              <a:pPr/>
              <a:t>‹#›</a:t>
            </a:fld>
            <a:endParaRPr lang="en-US"/>
          </a:p>
        </p:txBody>
      </p:sp>
    </p:spTree>
    <p:extLst>
      <p:ext uri="{BB962C8B-B14F-4D97-AF65-F5344CB8AC3E}">
        <p14:creationId xmlns:p14="http://schemas.microsoft.com/office/powerpoint/2010/main" val="3783868218"/>
      </p:ext>
    </p:extLst>
  </p:cSld>
  <p:clrMapOvr>
    <a:masterClrMapping/>
  </p:clrMapOvr>
  <p:extLst>
    <p:ext uri="{DCECCB84-F9BA-43D5-87BE-67443E8EF086}">
      <p15:sldGuideLst xmlns:p15="http://schemas.microsoft.com/office/powerpoint/2012/main">
        <p15:guide id="1" orient="horz" pos="664">
          <p15:clr>
            <a:srgbClr val="FFC000"/>
          </p15:clr>
        </p15:guide>
        <p15:guide id="2" orient="horz" pos="3792">
          <p15:clr>
            <a:srgbClr val="C35EA4"/>
          </p15:clr>
        </p15:guide>
        <p15:guide id="3" orient="horz" pos="720">
          <p15:clr>
            <a:srgbClr val="FFC00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p:cNvSpPr>
            <a:spLocks noGrp="1"/>
          </p:cNvSpPr>
          <p:nvPr>
            <p:ph type="title" hasCustomPrompt="1"/>
          </p:nvPr>
        </p:nvSpPr>
        <p:spPr bwMode="gray"/>
        <p:txBody>
          <a:bodyPr/>
          <a:lstStyle>
            <a:lvl1pPr>
              <a:defRPr/>
            </a:lvl1pPr>
          </a:lstStyle>
          <a:p>
            <a:r>
              <a:rPr lang="en-US"/>
              <a:t>Slide title; Arial 30pt bold, sentence case (1 line)</a:t>
            </a:r>
          </a:p>
        </p:txBody>
      </p:sp>
      <p:sp>
        <p:nvSpPr>
          <p:cNvPr id="3" name="Bullets/content"/>
          <p:cNvSpPr>
            <a:spLocks noGrp="1"/>
          </p:cNvSpPr>
          <p:nvPr>
            <p:ph idx="1" hasCustomPrompt="1"/>
          </p:nvPr>
        </p:nvSpPr>
        <p:spPr bwMode="gray">
          <a:xfrm>
            <a:off x="789137" y="1945933"/>
            <a:ext cx="10613726" cy="3657600"/>
          </a:xfrm>
        </p:spPr>
        <p:txBody>
          <a:bodyPr/>
          <a:lstStyle>
            <a:lvl1pPr>
              <a:defRPr/>
            </a:lvl1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8" name="Subtitle"/>
          <p:cNvSpPr>
            <a:spLocks noGrp="1"/>
          </p:cNvSpPr>
          <p:nvPr>
            <p:ph type="body" sz="quarter" idx="13" hasCustomPrompt="1"/>
          </p:nvPr>
        </p:nvSpPr>
        <p:spPr bwMode="gray">
          <a:xfrm>
            <a:off x="495300" y="1143334"/>
            <a:ext cx="11201400" cy="304699"/>
          </a:xfrm>
        </p:spPr>
        <p:txBody>
          <a:bodyPr>
            <a:spAutoFit/>
          </a:bodyPr>
          <a:lstStyle>
            <a:lvl1pPr>
              <a:lnSpc>
                <a:spcPct val="90000"/>
              </a:lnSpc>
              <a:spcBef>
                <a:spcPts val="0"/>
              </a:spcBef>
              <a:spcAft>
                <a:spcPts val="0"/>
              </a:spcAft>
              <a:defRPr sz="2200">
                <a:solidFill>
                  <a:schemeClr val="tx1"/>
                </a:solidFill>
              </a:defRPr>
            </a:lvl1pPr>
          </a:lstStyle>
          <a:p>
            <a:pPr lvl="0"/>
            <a:r>
              <a:rPr lang="en-US"/>
              <a:t>Slide subtitle (optional); Arial 22pt regular, sentence case (1 line)</a:t>
            </a:r>
          </a:p>
        </p:txBody>
      </p:sp>
      <p:sp>
        <p:nvSpPr>
          <p:cNvPr id="9" name="Rectangle 8" hidden="1"/>
          <p:cNvSpPr/>
          <p:nvPr userDrawn="1">
            <p:custDataLst>
              <p:tags r:id="rId1"/>
            </p:custDataLst>
          </p:nvPr>
        </p:nvSpPr>
        <p:spPr>
          <a:xfrm>
            <a:off x="457200" y="1143000"/>
            <a:ext cx="11353800" cy="48499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latin typeface="Arial" panose="020B0604020202020204" pitchFamily="34" charset="0"/>
            </a:endParaRPr>
          </a:p>
        </p:txBody>
      </p:sp>
      <p:sp>
        <p:nvSpPr>
          <p:cNvPr id="10" name="Rectangle 9" hidden="1"/>
          <p:cNvSpPr/>
          <p:nvPr userDrawn="1">
            <p:custDataLst>
              <p:tags r:id="rId2"/>
            </p:custDataLst>
          </p:nvPr>
        </p:nvSpPr>
        <p:spPr>
          <a:xfrm>
            <a:off x="304800" y="6084051"/>
            <a:ext cx="2214664" cy="61787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latin typeface="Arial" panose="020B0604020202020204" pitchFamily="34" charset="0"/>
            </a:endParaRPr>
          </a:p>
        </p:txBody>
      </p:sp>
      <p:sp>
        <p:nvSpPr>
          <p:cNvPr id="11" name="Rectangle 10" hidden="1"/>
          <p:cNvSpPr/>
          <p:nvPr userDrawn="1">
            <p:custDataLst>
              <p:tags r:id="rId3"/>
            </p:custDataLst>
          </p:nvPr>
        </p:nvSpPr>
        <p:spPr>
          <a:xfrm>
            <a:off x="0" y="0"/>
            <a:ext cx="12191999" cy="41801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latin typeface="Arial" panose="020B0604020202020204" pitchFamily="34" charset="0"/>
            </a:endParaRPr>
          </a:p>
        </p:txBody>
      </p:sp>
      <p:sp>
        <p:nvSpPr>
          <p:cNvPr id="12" name="Rectangle 11" hidden="1"/>
          <p:cNvSpPr/>
          <p:nvPr userDrawn="1">
            <p:custDataLst>
              <p:tags r:id="rId4"/>
            </p:custDataLst>
          </p:nvPr>
        </p:nvSpPr>
        <p:spPr>
          <a:xfrm>
            <a:off x="5229225" y="6392987"/>
            <a:ext cx="6648450" cy="5107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latin typeface="Arial" panose="020B0604020202020204" pitchFamily="34" charset="0"/>
            </a:endParaRPr>
          </a:p>
        </p:txBody>
      </p:sp>
      <p:sp>
        <p:nvSpPr>
          <p:cNvPr id="4" name="Date Placeholder 3"/>
          <p:cNvSpPr>
            <a:spLocks noGrp="1"/>
          </p:cNvSpPr>
          <p:nvPr>
            <p:ph type="dt" sz="half" idx="14"/>
          </p:nvPr>
        </p:nvSpPr>
        <p:spPr bwMode="gray">
          <a:xfrm>
            <a:off x="0" y="7170924"/>
            <a:ext cx="914400" cy="30778"/>
          </a:xfrm>
          <a:prstGeom prst="rect">
            <a:avLst/>
          </a:prstGeom>
        </p:spPr>
        <p:txBody>
          <a:bodyPr/>
          <a:lstStyle/>
          <a:p>
            <a:fld id="{3EECB4B7-92EB-4311-9850-5CB0746BEE39}" type="datetime1">
              <a:rPr lang="en-US" smtClean="0"/>
              <a:t>4/30/2024</a:t>
            </a:fld>
            <a:endParaRPr lang="en-US"/>
          </a:p>
        </p:txBody>
      </p:sp>
      <p:sp>
        <p:nvSpPr>
          <p:cNvPr id="6" name="Footer Placeholder 5"/>
          <p:cNvSpPr>
            <a:spLocks noGrp="1"/>
          </p:cNvSpPr>
          <p:nvPr>
            <p:ph type="ftr" sz="quarter" idx="15"/>
          </p:nvPr>
        </p:nvSpPr>
        <p:spPr bwMode="gray">
          <a:xfrm>
            <a:off x="0" y="7120415"/>
            <a:ext cx="1155766" cy="30778"/>
          </a:xfrm>
          <a:prstGeom prst="rect">
            <a:avLst/>
          </a:prstGeom>
        </p:spPr>
        <p:txBody>
          <a:bodyPr/>
          <a:lstStyle/>
          <a:p>
            <a:pPr algn="r"/>
            <a:r>
              <a:rPr lang="en-US"/>
              <a:t>© 2021 Optum, Inc. All rights reserved. Confidential property of Optum. Do not distribute or reproduce without express permission from Optum.</a:t>
            </a:r>
          </a:p>
        </p:txBody>
      </p:sp>
      <p:sp>
        <p:nvSpPr>
          <p:cNvPr id="7" name="Slide Number Placeholder 6"/>
          <p:cNvSpPr>
            <a:spLocks noGrp="1"/>
          </p:cNvSpPr>
          <p:nvPr>
            <p:ph type="sldNum" sz="quarter" idx="16"/>
          </p:nvPr>
        </p:nvSpPr>
        <p:spPr bwMode="gray">
          <a:xfrm>
            <a:off x="0" y="7221433"/>
            <a:ext cx="914400" cy="30778"/>
          </a:xfrm>
          <a:prstGeom prst="rect">
            <a:avLst/>
          </a:prstGeom>
        </p:spPr>
        <p:txBody>
          <a:bodyPr/>
          <a:lstStyle/>
          <a:p>
            <a:fld id="{901F1369-4AEB-4520-96C0-9F78886180C1}" type="slidenum">
              <a:rPr lang="en-US" smtClean="0"/>
              <a:pPr/>
              <a:t>‹#›</a:t>
            </a:fld>
            <a:endParaRPr lang="en-US"/>
          </a:p>
        </p:txBody>
      </p:sp>
    </p:spTree>
    <p:extLst>
      <p:ext uri="{BB962C8B-B14F-4D97-AF65-F5344CB8AC3E}">
        <p14:creationId xmlns:p14="http://schemas.microsoft.com/office/powerpoint/2010/main" val="2408715918"/>
      </p:ext>
    </p:extLst>
  </p:cSld>
  <p:clrMapOvr>
    <a:masterClrMapping/>
  </p:clrMapOvr>
  <p:extLst>
    <p:ext uri="{DCECCB84-F9BA-43D5-87BE-67443E8EF086}">
      <p15:sldGuideLst xmlns:p15="http://schemas.microsoft.com/office/powerpoint/2012/main">
        <p15:guide id="1" orient="horz" pos="664">
          <p15:clr>
            <a:srgbClr val="FFC000"/>
          </p15:clr>
        </p15:guide>
        <p15:guide id="2" orient="horz" pos="3792">
          <p15:clr>
            <a:srgbClr val="C35EA4"/>
          </p15:clr>
        </p15:guide>
        <p15:guide id="3" orient="horz" pos="720">
          <p15:clr>
            <a:srgbClr val="FFC00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2" name="Title"/>
          <p:cNvSpPr>
            <a:spLocks noGrp="1"/>
          </p:cNvSpPr>
          <p:nvPr>
            <p:ph type="title" hasCustomPrompt="1"/>
          </p:nvPr>
        </p:nvSpPr>
        <p:spPr bwMode="gray"/>
        <p:txBody>
          <a:bodyPr/>
          <a:lstStyle>
            <a:lvl1pPr>
              <a:defRPr/>
            </a:lvl1pPr>
          </a:lstStyle>
          <a:p>
            <a:r>
              <a:rPr lang="en-US"/>
              <a:t>Slide title; Arial 30pt bold, sentence case (1 line)</a:t>
            </a:r>
          </a:p>
        </p:txBody>
      </p:sp>
      <p:sp>
        <p:nvSpPr>
          <p:cNvPr id="3" name="Bullets/content"/>
          <p:cNvSpPr>
            <a:spLocks noGrp="1"/>
          </p:cNvSpPr>
          <p:nvPr>
            <p:ph idx="1" hasCustomPrompt="1"/>
          </p:nvPr>
        </p:nvSpPr>
        <p:spPr bwMode="gray">
          <a:xfrm>
            <a:off x="789137" y="1945933"/>
            <a:ext cx="10613726" cy="3657600"/>
          </a:xfrm>
        </p:spPr>
        <p:txBody>
          <a:bodyPr/>
          <a:lstStyle>
            <a:lvl1pPr>
              <a:defRPr/>
            </a:lvl1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8" name="Subtitle"/>
          <p:cNvSpPr>
            <a:spLocks noGrp="1"/>
          </p:cNvSpPr>
          <p:nvPr>
            <p:ph type="body" sz="quarter" idx="13" hasCustomPrompt="1"/>
          </p:nvPr>
        </p:nvSpPr>
        <p:spPr bwMode="gray">
          <a:xfrm>
            <a:off x="495300" y="1143334"/>
            <a:ext cx="11201400" cy="304699"/>
          </a:xfrm>
        </p:spPr>
        <p:txBody>
          <a:bodyPr>
            <a:spAutoFit/>
          </a:bodyPr>
          <a:lstStyle>
            <a:lvl1pPr>
              <a:lnSpc>
                <a:spcPct val="90000"/>
              </a:lnSpc>
              <a:spcBef>
                <a:spcPts val="0"/>
              </a:spcBef>
              <a:spcAft>
                <a:spcPts val="0"/>
              </a:spcAft>
              <a:defRPr sz="2200">
                <a:solidFill>
                  <a:schemeClr val="tx1"/>
                </a:solidFill>
              </a:defRPr>
            </a:lvl1pPr>
          </a:lstStyle>
          <a:p>
            <a:pPr lvl="0"/>
            <a:r>
              <a:rPr lang="en-US"/>
              <a:t>Slide subtitle (optional); Arial 22pt regular, sentence case (1 line)</a:t>
            </a:r>
          </a:p>
        </p:txBody>
      </p:sp>
      <p:sp>
        <p:nvSpPr>
          <p:cNvPr id="9" name="Rectangle 8" hidden="1"/>
          <p:cNvSpPr/>
          <p:nvPr userDrawn="1">
            <p:custDataLst>
              <p:tags r:id="rId1"/>
            </p:custDataLst>
          </p:nvPr>
        </p:nvSpPr>
        <p:spPr>
          <a:xfrm>
            <a:off x="457200" y="1143000"/>
            <a:ext cx="11353800" cy="48499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latin typeface="Arial" panose="020B0604020202020204" pitchFamily="34" charset="0"/>
            </a:endParaRPr>
          </a:p>
        </p:txBody>
      </p:sp>
      <p:sp>
        <p:nvSpPr>
          <p:cNvPr id="10" name="Rectangle 9" hidden="1"/>
          <p:cNvSpPr/>
          <p:nvPr userDrawn="1">
            <p:custDataLst>
              <p:tags r:id="rId2"/>
            </p:custDataLst>
          </p:nvPr>
        </p:nvSpPr>
        <p:spPr>
          <a:xfrm>
            <a:off x="304800" y="6084051"/>
            <a:ext cx="2214664" cy="61787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latin typeface="Arial" panose="020B0604020202020204" pitchFamily="34" charset="0"/>
            </a:endParaRPr>
          </a:p>
        </p:txBody>
      </p:sp>
      <p:sp>
        <p:nvSpPr>
          <p:cNvPr id="11" name="Rectangle 10" hidden="1"/>
          <p:cNvSpPr/>
          <p:nvPr userDrawn="1">
            <p:custDataLst>
              <p:tags r:id="rId3"/>
            </p:custDataLst>
          </p:nvPr>
        </p:nvSpPr>
        <p:spPr>
          <a:xfrm>
            <a:off x="0" y="0"/>
            <a:ext cx="12191999" cy="41801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latin typeface="Arial" panose="020B0604020202020204" pitchFamily="34" charset="0"/>
            </a:endParaRPr>
          </a:p>
        </p:txBody>
      </p:sp>
      <p:sp>
        <p:nvSpPr>
          <p:cNvPr id="12" name="Rectangle 11" hidden="1"/>
          <p:cNvSpPr/>
          <p:nvPr userDrawn="1">
            <p:custDataLst>
              <p:tags r:id="rId4"/>
            </p:custDataLst>
          </p:nvPr>
        </p:nvSpPr>
        <p:spPr>
          <a:xfrm>
            <a:off x="5229225" y="6392987"/>
            <a:ext cx="6648450" cy="5107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latin typeface="Arial" panose="020B0604020202020204" pitchFamily="34" charset="0"/>
            </a:endParaRPr>
          </a:p>
        </p:txBody>
      </p:sp>
      <p:sp>
        <p:nvSpPr>
          <p:cNvPr id="4" name="Date Placeholder 3"/>
          <p:cNvSpPr>
            <a:spLocks noGrp="1"/>
          </p:cNvSpPr>
          <p:nvPr>
            <p:ph type="dt" sz="half" idx="14"/>
          </p:nvPr>
        </p:nvSpPr>
        <p:spPr bwMode="gray">
          <a:xfrm>
            <a:off x="0" y="7170924"/>
            <a:ext cx="914400" cy="30778"/>
          </a:xfrm>
          <a:prstGeom prst="rect">
            <a:avLst/>
          </a:prstGeom>
        </p:spPr>
        <p:txBody>
          <a:bodyPr/>
          <a:lstStyle/>
          <a:p>
            <a:fld id="{3EECB4B7-92EB-4311-9850-5CB0746BEE39}" type="datetime1">
              <a:rPr lang="en-US" smtClean="0"/>
              <a:t>4/30/2024</a:t>
            </a:fld>
            <a:endParaRPr lang="en-US"/>
          </a:p>
        </p:txBody>
      </p:sp>
      <p:sp>
        <p:nvSpPr>
          <p:cNvPr id="6" name="Footer Placeholder 5"/>
          <p:cNvSpPr>
            <a:spLocks noGrp="1"/>
          </p:cNvSpPr>
          <p:nvPr>
            <p:ph type="ftr" sz="quarter" idx="15"/>
          </p:nvPr>
        </p:nvSpPr>
        <p:spPr bwMode="gray">
          <a:xfrm>
            <a:off x="0" y="7120415"/>
            <a:ext cx="1155766" cy="30778"/>
          </a:xfrm>
          <a:prstGeom prst="rect">
            <a:avLst/>
          </a:prstGeom>
        </p:spPr>
        <p:txBody>
          <a:bodyPr/>
          <a:lstStyle/>
          <a:p>
            <a:pPr algn="r"/>
            <a:r>
              <a:rPr lang="en-US"/>
              <a:t>© 2021 Optum, Inc. All rights reserved. Confidential property of Optum. Do not distribute or reproduce without express permission from Optum.</a:t>
            </a:r>
          </a:p>
        </p:txBody>
      </p:sp>
      <p:sp>
        <p:nvSpPr>
          <p:cNvPr id="7" name="Slide Number Placeholder 6"/>
          <p:cNvSpPr>
            <a:spLocks noGrp="1"/>
          </p:cNvSpPr>
          <p:nvPr>
            <p:ph type="sldNum" sz="quarter" idx="16"/>
          </p:nvPr>
        </p:nvSpPr>
        <p:spPr bwMode="gray">
          <a:xfrm>
            <a:off x="0" y="7221433"/>
            <a:ext cx="914400" cy="30778"/>
          </a:xfrm>
          <a:prstGeom prst="rect">
            <a:avLst/>
          </a:prstGeom>
        </p:spPr>
        <p:txBody>
          <a:bodyPr/>
          <a:lstStyle/>
          <a:p>
            <a:fld id="{901F1369-4AEB-4520-96C0-9F78886180C1}" type="slidenum">
              <a:rPr lang="en-US" smtClean="0"/>
              <a:pPr/>
              <a:t>‹#›</a:t>
            </a:fld>
            <a:endParaRPr lang="en-US"/>
          </a:p>
        </p:txBody>
      </p:sp>
    </p:spTree>
    <p:extLst>
      <p:ext uri="{BB962C8B-B14F-4D97-AF65-F5344CB8AC3E}">
        <p14:creationId xmlns:p14="http://schemas.microsoft.com/office/powerpoint/2010/main" val="864254146"/>
      </p:ext>
    </p:extLst>
  </p:cSld>
  <p:clrMapOvr>
    <a:masterClrMapping/>
  </p:clrMapOvr>
  <p:extLst>
    <p:ext uri="{DCECCB84-F9BA-43D5-87BE-67443E8EF086}">
      <p15:sldGuideLst xmlns:p15="http://schemas.microsoft.com/office/powerpoint/2012/main">
        <p15:guide id="1" orient="horz" pos="664">
          <p15:clr>
            <a:srgbClr val="FFC000"/>
          </p15:clr>
        </p15:guide>
        <p15:guide id="2" orient="horz" pos="3792">
          <p15:clr>
            <a:srgbClr val="C35EA4"/>
          </p15:clr>
        </p15:guide>
        <p15:guide id="3" orient="horz" pos="720">
          <p15:clr>
            <a:srgbClr val="FFC00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3 Column">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859C8781-02FB-4D0C-9A70-C1E5497785CD}"/>
              </a:ext>
              <a:ext uri="{C183D7F6-B498-43B3-948B-1728B52AA6E4}">
                <adec:decorative xmlns:adec="http://schemas.microsoft.com/office/drawing/2017/decorative" val="1"/>
              </a:ext>
            </a:extLst>
          </p:cNvPr>
          <p:cNvCxnSpPr>
            <a:cxnSpLocks/>
          </p:cNvCxnSpPr>
          <p:nvPr userDrawn="1"/>
        </p:nvCxnSpPr>
        <p:spPr bwMode="gray">
          <a:xfrm>
            <a:off x="495302" y="2189083"/>
            <a:ext cx="11204573" cy="0"/>
          </a:xfrm>
          <a:prstGeom prst="line">
            <a:avLst/>
          </a:prstGeom>
          <a:ln w="19050" cap="rnd">
            <a:gradFill>
              <a:gsLst>
                <a:gs pos="100000">
                  <a:srgbClr val="F2B411"/>
                </a:gs>
                <a:gs pos="17000">
                  <a:srgbClr val="D13F44"/>
                </a:gs>
              </a:gsLst>
              <a:lin ang="4200000" scaled="0"/>
            </a:gra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BC54E2A5-A314-479E-8481-A830DC3F5391}"/>
              </a:ext>
              <a:ext uri="{C183D7F6-B498-43B3-948B-1728B52AA6E4}">
                <adec:decorative xmlns:adec="http://schemas.microsoft.com/office/drawing/2017/decorative" val="1"/>
              </a:ext>
            </a:extLst>
          </p:cNvPr>
          <p:cNvSpPr/>
          <p:nvPr userDrawn="1"/>
        </p:nvSpPr>
        <p:spPr bwMode="gray">
          <a:xfrm>
            <a:off x="4061460" y="1914609"/>
            <a:ext cx="251459" cy="4750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0"/>
              </a:spcBef>
              <a:spcAft>
                <a:spcPts val="0"/>
              </a:spcAft>
            </a:pPr>
            <a:endParaRPr lang="en-US" sz="1800" b="0" i="0" u="none" baseline="0">
              <a:solidFill>
                <a:srgbClr val="FFFFFF"/>
              </a:solidFill>
              <a:latin typeface="Arial" panose="020B0604020202020204" pitchFamily="34" charset="0"/>
            </a:endParaRPr>
          </a:p>
        </p:txBody>
      </p:sp>
      <p:sp>
        <p:nvSpPr>
          <p:cNvPr id="22" name="Rectangle 21">
            <a:extLst>
              <a:ext uri="{FF2B5EF4-FFF2-40B4-BE49-F238E27FC236}">
                <a16:creationId xmlns:a16="http://schemas.microsoft.com/office/drawing/2014/main" id="{993A5E1F-7467-4E53-B3A9-B84FD24AF5CF}"/>
              </a:ext>
              <a:ext uri="{C183D7F6-B498-43B3-948B-1728B52AA6E4}">
                <adec:decorative xmlns:adec="http://schemas.microsoft.com/office/drawing/2017/decorative" val="1"/>
              </a:ext>
            </a:extLst>
          </p:cNvPr>
          <p:cNvSpPr/>
          <p:nvPr userDrawn="1"/>
        </p:nvSpPr>
        <p:spPr bwMode="gray">
          <a:xfrm>
            <a:off x="7879081" y="1914609"/>
            <a:ext cx="251459" cy="4750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0"/>
              </a:spcBef>
              <a:spcAft>
                <a:spcPts val="0"/>
              </a:spcAft>
            </a:pPr>
            <a:endParaRPr lang="en-US" sz="1800" b="0" i="0" u="none" baseline="0">
              <a:solidFill>
                <a:srgbClr val="FFFFFF"/>
              </a:solidFill>
              <a:latin typeface="Arial" panose="020B0604020202020204" pitchFamily="34" charset="0"/>
            </a:endParaRPr>
          </a:p>
        </p:txBody>
      </p:sp>
      <p:sp>
        <p:nvSpPr>
          <p:cNvPr id="33" name="Text 3"/>
          <p:cNvSpPr>
            <a:spLocks noGrp="1"/>
          </p:cNvSpPr>
          <p:nvPr>
            <p:ph type="body" sz="quarter" idx="21" hasCustomPrompt="1"/>
          </p:nvPr>
        </p:nvSpPr>
        <p:spPr bwMode="gray">
          <a:xfrm>
            <a:off x="8130540" y="2345351"/>
            <a:ext cx="3566160" cy="3657600"/>
          </a:xfrm>
          <a:solidFill>
            <a:schemeClr val="accent6"/>
          </a:solidFill>
        </p:spPr>
        <p:txBody>
          <a:bodyPr lIns="137160" tIns="91440" rIns="137160" bIns="91440" anchor="t"/>
          <a:lstStyle>
            <a:lvl1pPr marL="0" indent="0" algn="l">
              <a:lnSpc>
                <a:spcPct val="90000"/>
              </a:lnSpc>
              <a:spcBef>
                <a:spcPts val="0"/>
              </a:spcBef>
              <a:spcAft>
                <a:spcPts val="0"/>
              </a:spcAft>
              <a:buFont typeface="Arial" panose="020B0604020202020204" pitchFamily="34" charset="0"/>
              <a:buNone/>
              <a:defRPr sz="1400">
                <a:solidFill>
                  <a:schemeClr val="tx1"/>
                </a:solidFill>
              </a:defRPr>
            </a:lvl1pPr>
          </a:lstStyle>
          <a:p>
            <a:pPr lvl="0"/>
            <a:r>
              <a:rPr lang="en-US"/>
              <a:t>Text — add bullet if needed</a:t>
            </a:r>
          </a:p>
        </p:txBody>
      </p:sp>
      <p:sp>
        <p:nvSpPr>
          <p:cNvPr id="28" name="Header 3"/>
          <p:cNvSpPr>
            <a:spLocks noGrp="1"/>
          </p:cNvSpPr>
          <p:nvPr>
            <p:ph type="body" sz="quarter" idx="16" hasCustomPrompt="1"/>
          </p:nvPr>
        </p:nvSpPr>
        <p:spPr bwMode="gray">
          <a:xfrm>
            <a:off x="8130540" y="1676686"/>
            <a:ext cx="3566160" cy="443198"/>
          </a:xfrm>
          <a:noFill/>
        </p:spPr>
        <p:txBody>
          <a:bodyPr lIns="0" tIns="0" rIns="0" bIns="0" anchor="b" anchorCtr="0">
            <a:spAutoFit/>
          </a:bodyPr>
          <a:lstStyle>
            <a:lvl1pPr>
              <a:lnSpc>
                <a:spcPct val="90000"/>
              </a:lnSpc>
              <a:spcBef>
                <a:spcPts val="0"/>
              </a:spcBef>
              <a:spcAft>
                <a:spcPts val="0"/>
              </a:spcAft>
              <a:defRPr sz="1600" b="1">
                <a:solidFill>
                  <a:schemeClr val="tx1"/>
                </a:solidFill>
              </a:defRPr>
            </a:lvl1pPr>
          </a:lstStyle>
          <a:p>
            <a:pPr lvl="0"/>
            <a:r>
              <a:rPr lang="en-US"/>
              <a:t>Column header; Arial 16pt bold (max. 2 lines)</a:t>
            </a:r>
          </a:p>
        </p:txBody>
      </p:sp>
      <p:sp>
        <p:nvSpPr>
          <p:cNvPr id="32" name="Text 2"/>
          <p:cNvSpPr>
            <a:spLocks noGrp="1"/>
          </p:cNvSpPr>
          <p:nvPr>
            <p:ph type="body" sz="quarter" idx="20" hasCustomPrompt="1"/>
          </p:nvPr>
        </p:nvSpPr>
        <p:spPr bwMode="gray">
          <a:xfrm>
            <a:off x="4312920" y="2345351"/>
            <a:ext cx="3566160" cy="3657600"/>
          </a:xfrm>
          <a:solidFill>
            <a:schemeClr val="accent6"/>
          </a:solidFill>
        </p:spPr>
        <p:txBody>
          <a:bodyPr lIns="137160" tIns="91440" rIns="137160" bIns="91440" anchor="t"/>
          <a:lstStyle>
            <a:lvl1pPr marL="0" indent="0" algn="l">
              <a:lnSpc>
                <a:spcPct val="90000"/>
              </a:lnSpc>
              <a:spcBef>
                <a:spcPts val="0"/>
              </a:spcBef>
              <a:spcAft>
                <a:spcPts val="0"/>
              </a:spcAft>
              <a:buFont typeface="Arial" panose="020B0604020202020204" pitchFamily="34" charset="0"/>
              <a:buNone/>
              <a:defRPr sz="1400">
                <a:solidFill>
                  <a:schemeClr val="tx1"/>
                </a:solidFill>
              </a:defRPr>
            </a:lvl1pPr>
          </a:lstStyle>
          <a:p>
            <a:pPr lvl="0"/>
            <a:r>
              <a:rPr lang="en-US"/>
              <a:t>Text — add bullet if needed</a:t>
            </a:r>
          </a:p>
        </p:txBody>
      </p:sp>
      <p:sp>
        <p:nvSpPr>
          <p:cNvPr id="27" name="Header 2"/>
          <p:cNvSpPr>
            <a:spLocks noGrp="1"/>
          </p:cNvSpPr>
          <p:nvPr>
            <p:ph type="body" sz="quarter" idx="15" hasCustomPrompt="1"/>
          </p:nvPr>
        </p:nvSpPr>
        <p:spPr bwMode="gray">
          <a:xfrm>
            <a:off x="4312920" y="1676686"/>
            <a:ext cx="3566160" cy="443198"/>
          </a:xfrm>
          <a:noFill/>
        </p:spPr>
        <p:txBody>
          <a:bodyPr lIns="0" tIns="0" rIns="0" bIns="0" anchor="b" anchorCtr="0">
            <a:spAutoFit/>
          </a:bodyPr>
          <a:lstStyle>
            <a:lvl1pPr>
              <a:lnSpc>
                <a:spcPct val="90000"/>
              </a:lnSpc>
              <a:spcBef>
                <a:spcPts val="0"/>
              </a:spcBef>
              <a:spcAft>
                <a:spcPts val="0"/>
              </a:spcAft>
              <a:defRPr sz="1600" b="1">
                <a:solidFill>
                  <a:schemeClr val="tx1"/>
                </a:solidFill>
              </a:defRPr>
            </a:lvl1pPr>
          </a:lstStyle>
          <a:p>
            <a:pPr lvl="0"/>
            <a:r>
              <a:rPr lang="en-US"/>
              <a:t>Column header; Arial 16pt bold (max. 2 lines)</a:t>
            </a:r>
          </a:p>
        </p:txBody>
      </p:sp>
      <p:sp>
        <p:nvSpPr>
          <p:cNvPr id="31" name="Text 1"/>
          <p:cNvSpPr>
            <a:spLocks noGrp="1"/>
          </p:cNvSpPr>
          <p:nvPr>
            <p:ph type="body" sz="quarter" idx="19" hasCustomPrompt="1"/>
          </p:nvPr>
        </p:nvSpPr>
        <p:spPr bwMode="gray">
          <a:xfrm>
            <a:off x="495300" y="2345351"/>
            <a:ext cx="3566160" cy="3657600"/>
          </a:xfrm>
          <a:solidFill>
            <a:schemeClr val="accent6"/>
          </a:solidFill>
        </p:spPr>
        <p:txBody>
          <a:bodyPr lIns="137160" tIns="91440" rIns="137160" bIns="91440" anchor="t"/>
          <a:lstStyle>
            <a:lvl1pPr marL="0" indent="0" algn="l">
              <a:lnSpc>
                <a:spcPct val="90000"/>
              </a:lnSpc>
              <a:spcBef>
                <a:spcPts val="0"/>
              </a:spcBef>
              <a:spcAft>
                <a:spcPts val="0"/>
              </a:spcAft>
              <a:buFont typeface="Arial" panose="020B0604020202020204" pitchFamily="34" charset="0"/>
              <a:buNone/>
              <a:defRPr sz="1400">
                <a:solidFill>
                  <a:schemeClr val="tx1"/>
                </a:solidFill>
              </a:defRPr>
            </a:lvl1pPr>
          </a:lstStyle>
          <a:p>
            <a:pPr lvl="0"/>
            <a:r>
              <a:rPr lang="en-US"/>
              <a:t>Text — add bullet if needed</a:t>
            </a:r>
          </a:p>
        </p:txBody>
      </p:sp>
      <p:sp>
        <p:nvSpPr>
          <p:cNvPr id="8" name="Header 1"/>
          <p:cNvSpPr>
            <a:spLocks noGrp="1"/>
          </p:cNvSpPr>
          <p:nvPr>
            <p:ph type="body" sz="quarter" idx="14" hasCustomPrompt="1"/>
          </p:nvPr>
        </p:nvSpPr>
        <p:spPr bwMode="gray">
          <a:xfrm>
            <a:off x="495300" y="1676686"/>
            <a:ext cx="3566160" cy="443198"/>
          </a:xfrm>
          <a:noFill/>
        </p:spPr>
        <p:txBody>
          <a:bodyPr lIns="0" tIns="0" rIns="0" bIns="0" anchor="b" anchorCtr="0">
            <a:spAutoFit/>
          </a:bodyPr>
          <a:lstStyle>
            <a:lvl1pPr algn="l">
              <a:lnSpc>
                <a:spcPct val="90000"/>
              </a:lnSpc>
              <a:spcBef>
                <a:spcPts val="0"/>
              </a:spcBef>
              <a:spcAft>
                <a:spcPts val="0"/>
              </a:spcAft>
              <a:defRPr sz="1600" b="1">
                <a:solidFill>
                  <a:schemeClr val="tx1"/>
                </a:solidFill>
              </a:defRPr>
            </a:lvl1pPr>
          </a:lstStyle>
          <a:p>
            <a:pPr lvl="0"/>
            <a:r>
              <a:rPr lang="en-US"/>
              <a:t>Column header; Arial 16pt bold (max. 2 lines)</a:t>
            </a:r>
          </a:p>
        </p:txBody>
      </p:sp>
      <p:sp>
        <p:nvSpPr>
          <p:cNvPr id="6" name="Subtitle"/>
          <p:cNvSpPr>
            <a:spLocks noGrp="1"/>
          </p:cNvSpPr>
          <p:nvPr>
            <p:ph type="body" sz="quarter" idx="13" hasCustomPrompt="1"/>
          </p:nvPr>
        </p:nvSpPr>
        <p:spPr bwMode="gray">
          <a:xfrm>
            <a:off x="495300" y="1143334"/>
            <a:ext cx="11201400" cy="304699"/>
          </a:xfrm>
        </p:spPr>
        <p:txBody>
          <a:bodyPr>
            <a:spAutoFit/>
          </a:bodyPr>
          <a:lstStyle>
            <a:lvl1pPr>
              <a:lnSpc>
                <a:spcPct val="90000"/>
              </a:lnSpc>
              <a:spcBef>
                <a:spcPts val="0"/>
              </a:spcBef>
              <a:spcAft>
                <a:spcPts val="0"/>
              </a:spcAft>
              <a:defRPr sz="2200">
                <a:solidFill>
                  <a:schemeClr val="tx1"/>
                </a:solidFill>
              </a:defRPr>
            </a:lvl1pPr>
          </a:lstStyle>
          <a:p>
            <a:pPr lvl="0"/>
            <a:r>
              <a:rPr lang="en-US"/>
              <a:t>Slide subtitle (optional); Arial 22pt regular, sentence case (1 line)</a:t>
            </a:r>
          </a:p>
        </p:txBody>
      </p:sp>
      <p:sp>
        <p:nvSpPr>
          <p:cNvPr id="2" name="Title"/>
          <p:cNvSpPr>
            <a:spLocks noGrp="1"/>
          </p:cNvSpPr>
          <p:nvPr>
            <p:ph type="title" hasCustomPrompt="1"/>
          </p:nvPr>
        </p:nvSpPr>
        <p:spPr bwMode="gray">
          <a:xfrm>
            <a:off x="495300" y="639689"/>
            <a:ext cx="11201400" cy="415498"/>
          </a:xfrm>
        </p:spPr>
        <p:txBody>
          <a:bodyPr/>
          <a:lstStyle>
            <a:lvl1pPr>
              <a:defRPr/>
            </a:lvl1pPr>
          </a:lstStyle>
          <a:p>
            <a:r>
              <a:rPr lang="en-US"/>
              <a:t>Slide title; Arial 30pt bold, sentence case (1 line)</a:t>
            </a:r>
          </a:p>
        </p:txBody>
      </p:sp>
      <p:sp>
        <p:nvSpPr>
          <p:cNvPr id="13" name="Rectangle 12" hidden="1"/>
          <p:cNvSpPr/>
          <p:nvPr userDrawn="1">
            <p:custDataLst>
              <p:tags r:id="rId1"/>
            </p:custDataLst>
          </p:nvPr>
        </p:nvSpPr>
        <p:spPr>
          <a:xfrm>
            <a:off x="457200" y="1143000"/>
            <a:ext cx="11353800" cy="48499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latin typeface="Arial" panose="020B0604020202020204" pitchFamily="34" charset="0"/>
            </a:endParaRPr>
          </a:p>
        </p:txBody>
      </p:sp>
      <p:sp>
        <p:nvSpPr>
          <p:cNvPr id="14" name="Rectangle 13" hidden="1"/>
          <p:cNvSpPr/>
          <p:nvPr userDrawn="1">
            <p:custDataLst>
              <p:tags r:id="rId2"/>
            </p:custDataLst>
          </p:nvPr>
        </p:nvSpPr>
        <p:spPr>
          <a:xfrm>
            <a:off x="304800" y="6084051"/>
            <a:ext cx="2214664" cy="61787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latin typeface="Arial" panose="020B0604020202020204" pitchFamily="34" charset="0"/>
            </a:endParaRPr>
          </a:p>
        </p:txBody>
      </p:sp>
      <p:sp>
        <p:nvSpPr>
          <p:cNvPr id="15" name="Rectangle 14" hidden="1"/>
          <p:cNvSpPr/>
          <p:nvPr userDrawn="1">
            <p:custDataLst>
              <p:tags r:id="rId3"/>
            </p:custDataLst>
          </p:nvPr>
        </p:nvSpPr>
        <p:spPr>
          <a:xfrm>
            <a:off x="0" y="0"/>
            <a:ext cx="12191999" cy="41801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latin typeface="Arial" panose="020B0604020202020204" pitchFamily="34" charset="0"/>
            </a:endParaRPr>
          </a:p>
        </p:txBody>
      </p:sp>
      <p:sp>
        <p:nvSpPr>
          <p:cNvPr id="16" name="Rectangle 15" hidden="1"/>
          <p:cNvSpPr/>
          <p:nvPr userDrawn="1">
            <p:custDataLst>
              <p:tags r:id="rId4"/>
            </p:custDataLst>
          </p:nvPr>
        </p:nvSpPr>
        <p:spPr>
          <a:xfrm>
            <a:off x="5229225" y="6392987"/>
            <a:ext cx="6648450" cy="5107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latin typeface="Arial" panose="020B0604020202020204" pitchFamily="34" charset="0"/>
            </a:endParaRPr>
          </a:p>
        </p:txBody>
      </p:sp>
      <p:sp>
        <p:nvSpPr>
          <p:cNvPr id="3" name="Date Placeholder 2"/>
          <p:cNvSpPr>
            <a:spLocks noGrp="1"/>
          </p:cNvSpPr>
          <p:nvPr>
            <p:ph type="dt" sz="half" idx="22"/>
          </p:nvPr>
        </p:nvSpPr>
        <p:spPr bwMode="gray">
          <a:xfrm>
            <a:off x="0" y="7170924"/>
            <a:ext cx="914400" cy="30778"/>
          </a:xfrm>
          <a:prstGeom prst="rect">
            <a:avLst/>
          </a:prstGeom>
        </p:spPr>
        <p:txBody>
          <a:bodyPr/>
          <a:lstStyle/>
          <a:p>
            <a:fld id="{F23EE246-5ED2-4CC5-B7F2-234107A7F2E5}" type="datetime1">
              <a:rPr lang="en-US" smtClean="0"/>
              <a:t>4/30/2024</a:t>
            </a:fld>
            <a:endParaRPr lang="en-US"/>
          </a:p>
        </p:txBody>
      </p:sp>
      <p:sp>
        <p:nvSpPr>
          <p:cNvPr id="5" name="Footer Placeholder 4"/>
          <p:cNvSpPr>
            <a:spLocks noGrp="1"/>
          </p:cNvSpPr>
          <p:nvPr>
            <p:ph type="ftr" sz="quarter" idx="23"/>
          </p:nvPr>
        </p:nvSpPr>
        <p:spPr bwMode="gray">
          <a:xfrm>
            <a:off x="0" y="7120415"/>
            <a:ext cx="1155766" cy="30778"/>
          </a:xfrm>
          <a:prstGeom prst="rect">
            <a:avLst/>
          </a:prstGeom>
        </p:spPr>
        <p:txBody>
          <a:bodyPr/>
          <a:lstStyle/>
          <a:p>
            <a:pPr algn="r"/>
            <a:r>
              <a:rPr lang="en-US"/>
              <a:t>© 2021 Optum, Inc. All rights reserved. Confidential property of Optum. Do not distribute or reproduce without express permission from Optum.</a:t>
            </a:r>
          </a:p>
        </p:txBody>
      </p:sp>
      <p:sp>
        <p:nvSpPr>
          <p:cNvPr id="10" name="Slide Number Placeholder 9"/>
          <p:cNvSpPr>
            <a:spLocks noGrp="1"/>
          </p:cNvSpPr>
          <p:nvPr>
            <p:ph type="sldNum" sz="quarter" idx="24"/>
          </p:nvPr>
        </p:nvSpPr>
        <p:spPr bwMode="gray">
          <a:xfrm>
            <a:off x="0" y="7221433"/>
            <a:ext cx="914400" cy="30778"/>
          </a:xfrm>
          <a:prstGeom prst="rect">
            <a:avLst/>
          </a:prstGeom>
        </p:spPr>
        <p:txBody>
          <a:bodyPr/>
          <a:lstStyle/>
          <a:p>
            <a:fld id="{901F1369-4AEB-4520-96C0-9F78886180C1}" type="slidenum">
              <a:rPr lang="en-US" smtClean="0"/>
              <a:pPr/>
              <a:t>‹#›</a:t>
            </a:fld>
            <a:endParaRPr lang="en-US"/>
          </a:p>
        </p:txBody>
      </p:sp>
    </p:spTree>
    <p:extLst>
      <p:ext uri="{BB962C8B-B14F-4D97-AF65-F5344CB8AC3E}">
        <p14:creationId xmlns:p14="http://schemas.microsoft.com/office/powerpoint/2010/main" val="3681140316"/>
      </p:ext>
    </p:extLst>
  </p:cSld>
  <p:clrMapOvr>
    <a:masterClrMapping/>
  </p:clrMapOvr>
  <p:extLst>
    <p:ext uri="{DCECCB84-F9BA-43D5-87BE-67443E8EF086}">
      <p15:sldGuideLst xmlns:p15="http://schemas.microsoft.com/office/powerpoint/2012/main">
        <p15:guide id="1" orient="horz" pos="664">
          <p15:clr>
            <a:srgbClr val="FFC000"/>
          </p15:clr>
        </p15:guide>
        <p15:guide id="2" orient="horz" pos="3792">
          <p15:clr>
            <a:srgbClr val="C35EA4"/>
          </p15:clr>
        </p15:guide>
        <p15:guide id="3" orient="horz" pos="720">
          <p15:clr>
            <a:srgbClr val="FFC000"/>
          </p15:clr>
        </p15:guide>
        <p15:guide id="4" pos="2560">
          <p15:clr>
            <a:srgbClr val="FBAE40"/>
          </p15:clr>
        </p15:guide>
        <p15:guide id="5" pos="2714">
          <p15:clr>
            <a:srgbClr val="FBAE40"/>
          </p15:clr>
        </p15:guide>
        <p15:guide id="6" pos="4967">
          <p15:clr>
            <a:srgbClr val="FBAE40"/>
          </p15:clr>
        </p15:guide>
        <p15:guide id="7" pos="512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itle and content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ext Placeholder 4"/>
          <p:cNvSpPr>
            <a:spLocks noGrp="1"/>
          </p:cNvSpPr>
          <p:nvPr>
            <p:ph type="body" sz="quarter" idx="11"/>
          </p:nvPr>
        </p:nvSpPr>
        <p:spPr>
          <a:xfrm>
            <a:off x="609600" y="1354138"/>
            <a:ext cx="11201400" cy="4792662"/>
          </a:xfrm>
        </p:spPr>
        <p:txBody>
          <a:bodyPr/>
          <a:lstStyle>
            <a:lvl2pPr marL="171450" indent="-171450">
              <a:defRPr/>
            </a:lvl2pPr>
            <a:lvl3pPr marL="403225" indent="-165100">
              <a:defRPr/>
            </a:lvl3pPr>
            <a:lvl4pPr marL="628650" indent="-171450">
              <a:defRPr/>
            </a:lvl4pPr>
            <a:lvl5pPr marL="914400" indent="-227013">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p:cNvCxnSpPr/>
          <p:nvPr userDrawn="1"/>
        </p:nvCxnSpPr>
        <p:spPr>
          <a:xfrm>
            <a:off x="609600" y="1066800"/>
            <a:ext cx="11201400"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91155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  ___  ">
    <p:bg bwMode="gray">
      <p:bgPr>
        <a:solidFill>
          <a:srgbClr val="7030A0"/>
        </a:solidFill>
        <a:effectLst/>
      </p:bgPr>
    </p:bg>
    <p:spTree>
      <p:nvGrpSpPr>
        <p:cNvPr id="1" name=""/>
        <p:cNvGrpSpPr/>
        <p:nvPr/>
      </p:nvGrpSpPr>
      <p:grpSpPr>
        <a:xfrm>
          <a:off x="0" y="0"/>
          <a:ext cx="0" cy="0"/>
          <a:chOff x="0" y="0"/>
          <a:chExt cx="0" cy="0"/>
        </a:xfrm>
      </p:grpSpPr>
      <p:sp>
        <p:nvSpPr>
          <p:cNvPr id="12" name="TextBox 1">
            <a:extLst>
              <a:ext uri="{FF2B5EF4-FFF2-40B4-BE49-F238E27FC236}">
                <a16:creationId xmlns:a16="http://schemas.microsoft.com/office/drawing/2014/main" id="{13F80B4D-94E3-497C-9014-7F8EABA417B7}"/>
              </a:ext>
            </a:extLst>
          </p:cNvPr>
          <p:cNvSpPr txBox="1"/>
          <p:nvPr userDrawn="1"/>
        </p:nvSpPr>
        <p:spPr bwMode="gray">
          <a:xfrm>
            <a:off x="742998" y="1351508"/>
            <a:ext cx="9891327" cy="4154984"/>
          </a:xfrm>
          <a:prstGeom prst="rect">
            <a:avLst/>
          </a:prstGeom>
          <a:noFill/>
        </p:spPr>
        <p:txBody>
          <a:bodyPr wrap="square" lIns="0" tIns="0" rIns="0" bIns="0" rtlCol="0">
            <a:spAutoFit/>
          </a:bodyPr>
          <a:lstStyle/>
          <a:p>
            <a:pPr>
              <a:lnSpc>
                <a:spcPct val="90000"/>
              </a:lnSpc>
              <a:spcBef>
                <a:spcPts val="0"/>
              </a:spcBef>
            </a:pPr>
            <a:r>
              <a:rPr lang="en-US" sz="15000" b="1">
                <a:solidFill>
                  <a:schemeClr val="bg1"/>
                </a:solidFill>
              </a:rPr>
              <a:t>Section headers</a:t>
            </a:r>
          </a:p>
        </p:txBody>
      </p:sp>
      <p:cxnSp>
        <p:nvCxnSpPr>
          <p:cNvPr id="4" name="Orange arrow">
            <a:extLst>
              <a:ext uri="{FF2B5EF4-FFF2-40B4-BE49-F238E27FC236}">
                <a16:creationId xmlns:a16="http://schemas.microsoft.com/office/drawing/2014/main" id="{5CA4857D-50A4-4F6E-8AC6-F53991E25BA7}"/>
              </a:ext>
              <a:ext uri="{C183D7F6-B498-43B3-948B-1728B52AA6E4}">
                <adec:decorative xmlns:adec="http://schemas.microsoft.com/office/drawing/2017/decorative" val="1"/>
              </a:ext>
            </a:extLst>
          </p:cNvPr>
          <p:cNvCxnSpPr>
            <a:cxnSpLocks/>
          </p:cNvCxnSpPr>
          <p:nvPr userDrawn="1"/>
        </p:nvCxnSpPr>
        <p:spPr bwMode="gray">
          <a:xfrm>
            <a:off x="9497148" y="3429000"/>
            <a:ext cx="1951854" cy="0"/>
          </a:xfrm>
          <a:prstGeom prst="line">
            <a:avLst/>
          </a:prstGeom>
          <a:ln w="317500" cap="rnd">
            <a:solidFill>
              <a:schemeClr val="bg1"/>
            </a:solidFill>
            <a:round/>
            <a:tailEnd type="arrow" w="lg"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65426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39B679AE-D173-4857-9656-61C15B78E493}"/>
              </a:ext>
            </a:extLst>
          </p:cNvPr>
          <p:cNvSpPr>
            <a:spLocks noGrp="1"/>
          </p:cNvSpPr>
          <p:nvPr>
            <p:ph type="dt" sz="half" idx="10"/>
          </p:nvPr>
        </p:nvSpPr>
        <p:spPr>
          <a:xfrm>
            <a:off x="0" y="7170924"/>
            <a:ext cx="914400" cy="30778"/>
          </a:xfrm>
          <a:prstGeom prst="rect">
            <a:avLst/>
          </a:prstGeom>
        </p:spPr>
        <p:txBody>
          <a:bodyPr/>
          <a:lstStyle/>
          <a:p>
            <a:fld id="{8BFB956A-C3EE-4CEE-8CC6-BB9E3DB82FC2}" type="datetime1">
              <a:rPr lang="en-US" smtClean="0"/>
              <a:t>4/30/2024</a:t>
            </a:fld>
            <a:endParaRPr lang="en-US"/>
          </a:p>
        </p:txBody>
      </p:sp>
      <p:sp>
        <p:nvSpPr>
          <p:cNvPr id="6" name="Slide Number Placeholder 5" hidden="1">
            <a:extLst>
              <a:ext uri="{FF2B5EF4-FFF2-40B4-BE49-F238E27FC236}">
                <a16:creationId xmlns:a16="http://schemas.microsoft.com/office/drawing/2014/main" id="{18C9E9B4-49EA-4882-85A5-CCD50D15CDE0}"/>
              </a:ext>
            </a:extLst>
          </p:cNvPr>
          <p:cNvSpPr>
            <a:spLocks noGrp="1"/>
          </p:cNvSpPr>
          <p:nvPr>
            <p:ph type="sldNum" sz="quarter" idx="12"/>
          </p:nvPr>
        </p:nvSpPr>
        <p:spPr>
          <a:xfrm>
            <a:off x="0" y="7221433"/>
            <a:ext cx="914400" cy="30778"/>
          </a:xfrm>
          <a:prstGeom prst="rect">
            <a:avLst/>
          </a:prstGeom>
        </p:spPr>
        <p:txBody>
          <a:bodyPr/>
          <a:lstStyle/>
          <a:p>
            <a:fld id="{03805D93-7D4B-4CBC-BABC-3A8AC08CB7F4}" type="slidenum">
              <a:rPr lang="en-US" smtClean="0"/>
              <a:t>‹#›</a:t>
            </a:fld>
            <a:endParaRPr lang="en-US"/>
          </a:p>
        </p:txBody>
      </p:sp>
      <p:sp>
        <p:nvSpPr>
          <p:cNvPr id="5" name="Footer Placeholder 4" hidden="1">
            <a:extLst>
              <a:ext uri="{FF2B5EF4-FFF2-40B4-BE49-F238E27FC236}">
                <a16:creationId xmlns:a16="http://schemas.microsoft.com/office/drawing/2014/main" id="{D444279A-BCE2-4BB7-8BEE-7A06041140C9}"/>
              </a:ext>
            </a:extLst>
          </p:cNvPr>
          <p:cNvSpPr>
            <a:spLocks noGrp="1"/>
          </p:cNvSpPr>
          <p:nvPr>
            <p:ph type="ftr" sz="quarter" idx="11"/>
          </p:nvPr>
        </p:nvSpPr>
        <p:spPr bwMode="gray">
          <a:xfrm>
            <a:off x="0" y="7120415"/>
            <a:ext cx="1155766" cy="30778"/>
          </a:xfrm>
          <a:prstGeom prst="rect">
            <a:avLst/>
          </a:prstGeom>
        </p:spPr>
        <p:txBody>
          <a:bodyPr/>
          <a:lstStyle/>
          <a:p>
            <a:r>
              <a:rPr lang="en-US"/>
              <a:t>Confidential property of Optum. Do not distribute or reproduce without express permission from Optum.</a:t>
            </a:r>
          </a:p>
        </p:txBody>
      </p:sp>
      <p:sp>
        <p:nvSpPr>
          <p:cNvPr id="3" name="Subtitle placeholder">
            <a:extLst>
              <a:ext uri="{FF2B5EF4-FFF2-40B4-BE49-F238E27FC236}">
                <a16:creationId xmlns:a16="http://schemas.microsoft.com/office/drawing/2014/main" id="{1984467D-8998-4601-8ABC-FDE348E4BFF2}"/>
              </a:ext>
            </a:extLst>
          </p:cNvPr>
          <p:cNvSpPr>
            <a:spLocks noGrp="1"/>
          </p:cNvSpPr>
          <p:nvPr>
            <p:ph type="body" idx="1" hasCustomPrompt="1"/>
          </p:nvPr>
        </p:nvSpPr>
        <p:spPr bwMode="gray">
          <a:xfrm>
            <a:off x="1752600" y="4255572"/>
            <a:ext cx="8686800" cy="332399"/>
          </a:xfrm>
        </p:spPr>
        <p:txBody>
          <a:bodyPr>
            <a:spAutoFit/>
          </a:bodyPr>
          <a:lstStyle>
            <a:lvl1pPr marL="0" indent="0" algn="ctr">
              <a:lnSpc>
                <a:spcPct val="90000"/>
              </a:lnSpc>
              <a:spcBef>
                <a:spcPts val="0"/>
              </a:spcBef>
              <a:buNone/>
              <a:defRPr sz="240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Section subtitle (optional); Arial 24pt, sentence case</a:t>
            </a:r>
          </a:p>
        </p:txBody>
      </p:sp>
      <p:sp>
        <p:nvSpPr>
          <p:cNvPr id="2" name="Title 1">
            <a:extLst>
              <a:ext uri="{FF2B5EF4-FFF2-40B4-BE49-F238E27FC236}">
                <a16:creationId xmlns:a16="http://schemas.microsoft.com/office/drawing/2014/main" id="{8364047E-FA3E-49C2-97F7-5B543041A6B9}"/>
              </a:ext>
            </a:extLst>
          </p:cNvPr>
          <p:cNvSpPr>
            <a:spLocks noGrp="1"/>
          </p:cNvSpPr>
          <p:nvPr>
            <p:ph type="title" hasCustomPrompt="1"/>
          </p:nvPr>
        </p:nvSpPr>
        <p:spPr bwMode="gray">
          <a:xfrm>
            <a:off x="1752600" y="2451107"/>
            <a:ext cx="8686800" cy="1523494"/>
          </a:xfrm>
        </p:spPr>
        <p:txBody>
          <a:bodyPr anchor="b"/>
          <a:lstStyle>
            <a:lvl1pPr algn="ctr">
              <a:defRPr sz="5500"/>
            </a:lvl1pPr>
          </a:lstStyle>
          <a:p>
            <a:r>
              <a:rPr lang="en-US"/>
              <a:t>Section title; Arial 55pt, sentence case</a:t>
            </a:r>
          </a:p>
        </p:txBody>
      </p:sp>
    </p:spTree>
    <p:extLst>
      <p:ext uri="{BB962C8B-B14F-4D97-AF65-F5344CB8AC3E}">
        <p14:creationId xmlns:p14="http://schemas.microsoft.com/office/powerpoint/2010/main" val="246586910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101" userDrawn="1">
          <p15:clr>
            <a:srgbClr val="FBAE40"/>
          </p15:clr>
        </p15:guide>
        <p15:guide id="2" pos="6576" userDrawn="1">
          <p15:clr>
            <a:srgbClr val="FBAE40"/>
          </p15:clr>
        </p15:guide>
        <p15:guide id="3" orient="horz" pos="2505" userDrawn="1">
          <p15:clr>
            <a:srgbClr val="FBAE40"/>
          </p15:clr>
        </p15:guide>
        <p15:guide id="4" orient="horz" pos="2679"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02">
    <p:bg>
      <p:bgRef idx="1001">
        <a:schemeClr val="bg2"/>
      </p:bgRef>
    </p:bg>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39B679AE-D173-4857-9656-61C15B78E493}"/>
              </a:ext>
            </a:extLst>
          </p:cNvPr>
          <p:cNvSpPr>
            <a:spLocks noGrp="1"/>
          </p:cNvSpPr>
          <p:nvPr>
            <p:ph type="dt" sz="half" idx="10"/>
          </p:nvPr>
        </p:nvSpPr>
        <p:spPr>
          <a:xfrm>
            <a:off x="0" y="7170924"/>
            <a:ext cx="914400" cy="30778"/>
          </a:xfrm>
          <a:prstGeom prst="rect">
            <a:avLst/>
          </a:prstGeom>
        </p:spPr>
        <p:txBody>
          <a:bodyPr/>
          <a:lstStyle/>
          <a:p>
            <a:fld id="{53CF638C-039E-4A48-A8EB-E2D0262E67A1}" type="datetime1">
              <a:rPr lang="en-US" smtClean="0"/>
              <a:t>4/30/2024</a:t>
            </a:fld>
            <a:endParaRPr lang="en-US"/>
          </a:p>
        </p:txBody>
      </p:sp>
      <p:sp>
        <p:nvSpPr>
          <p:cNvPr id="6" name="Slide Number Placeholder 5" hidden="1">
            <a:extLst>
              <a:ext uri="{FF2B5EF4-FFF2-40B4-BE49-F238E27FC236}">
                <a16:creationId xmlns:a16="http://schemas.microsoft.com/office/drawing/2014/main" id="{18C9E9B4-49EA-4882-85A5-CCD50D15CDE0}"/>
              </a:ext>
            </a:extLst>
          </p:cNvPr>
          <p:cNvSpPr>
            <a:spLocks noGrp="1"/>
          </p:cNvSpPr>
          <p:nvPr>
            <p:ph type="sldNum" sz="quarter" idx="12"/>
          </p:nvPr>
        </p:nvSpPr>
        <p:spPr>
          <a:xfrm>
            <a:off x="0" y="7221433"/>
            <a:ext cx="914400" cy="30778"/>
          </a:xfrm>
          <a:prstGeom prst="rect">
            <a:avLst/>
          </a:prstGeom>
        </p:spPr>
        <p:txBody>
          <a:bodyPr/>
          <a:lstStyle/>
          <a:p>
            <a:fld id="{03805D93-7D4B-4CBC-BABC-3A8AC08CB7F4}" type="slidenum">
              <a:rPr lang="en-US" smtClean="0"/>
              <a:t>‹#›</a:t>
            </a:fld>
            <a:endParaRPr lang="en-US"/>
          </a:p>
        </p:txBody>
      </p:sp>
      <p:sp>
        <p:nvSpPr>
          <p:cNvPr id="5" name="Footer Placeholder 4" hidden="1">
            <a:extLst>
              <a:ext uri="{FF2B5EF4-FFF2-40B4-BE49-F238E27FC236}">
                <a16:creationId xmlns:a16="http://schemas.microsoft.com/office/drawing/2014/main" id="{D444279A-BCE2-4BB7-8BEE-7A06041140C9}"/>
              </a:ext>
            </a:extLst>
          </p:cNvPr>
          <p:cNvSpPr>
            <a:spLocks noGrp="1"/>
          </p:cNvSpPr>
          <p:nvPr>
            <p:ph type="ftr" sz="quarter" idx="11"/>
          </p:nvPr>
        </p:nvSpPr>
        <p:spPr bwMode="gray">
          <a:xfrm>
            <a:off x="0" y="7120415"/>
            <a:ext cx="1155766" cy="30778"/>
          </a:xfrm>
          <a:prstGeom prst="rect">
            <a:avLst/>
          </a:prstGeom>
        </p:spPr>
        <p:txBody>
          <a:bodyPr/>
          <a:lstStyle/>
          <a:p>
            <a:r>
              <a:rPr lang="en-US"/>
              <a:t>Confidential property of Optum. Do not distribute or reproduce without express permission from Optum.</a:t>
            </a:r>
          </a:p>
        </p:txBody>
      </p:sp>
      <p:sp>
        <p:nvSpPr>
          <p:cNvPr id="3" name="Subtitle placeholder">
            <a:extLst>
              <a:ext uri="{FF2B5EF4-FFF2-40B4-BE49-F238E27FC236}">
                <a16:creationId xmlns:a16="http://schemas.microsoft.com/office/drawing/2014/main" id="{1984467D-8998-4601-8ABC-FDE348E4BFF2}"/>
              </a:ext>
            </a:extLst>
          </p:cNvPr>
          <p:cNvSpPr>
            <a:spLocks noGrp="1"/>
          </p:cNvSpPr>
          <p:nvPr>
            <p:ph type="body" idx="1" hasCustomPrompt="1"/>
          </p:nvPr>
        </p:nvSpPr>
        <p:spPr bwMode="gray">
          <a:xfrm>
            <a:off x="1752600" y="4255572"/>
            <a:ext cx="8686800" cy="332399"/>
          </a:xfrm>
        </p:spPr>
        <p:txBody>
          <a:bodyPr>
            <a:spAutoFit/>
          </a:bodyPr>
          <a:lstStyle>
            <a:lvl1pPr marL="0" indent="0" algn="ctr">
              <a:lnSpc>
                <a:spcPct val="90000"/>
              </a:lnSpc>
              <a:spcBef>
                <a:spcPts val="0"/>
              </a:spcBef>
              <a:buNone/>
              <a:defRPr sz="240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Section subtitle (optional); Arial 24pt, sentence case</a:t>
            </a:r>
          </a:p>
        </p:txBody>
      </p:sp>
      <p:sp>
        <p:nvSpPr>
          <p:cNvPr id="2" name="Title 1">
            <a:extLst>
              <a:ext uri="{FF2B5EF4-FFF2-40B4-BE49-F238E27FC236}">
                <a16:creationId xmlns:a16="http://schemas.microsoft.com/office/drawing/2014/main" id="{8364047E-FA3E-49C2-97F7-5B543041A6B9}"/>
              </a:ext>
            </a:extLst>
          </p:cNvPr>
          <p:cNvSpPr>
            <a:spLocks noGrp="1"/>
          </p:cNvSpPr>
          <p:nvPr>
            <p:ph type="title" hasCustomPrompt="1"/>
          </p:nvPr>
        </p:nvSpPr>
        <p:spPr bwMode="gray">
          <a:xfrm>
            <a:off x="1752600" y="2451107"/>
            <a:ext cx="8686800" cy="1523494"/>
          </a:xfrm>
        </p:spPr>
        <p:txBody>
          <a:bodyPr anchor="b"/>
          <a:lstStyle>
            <a:lvl1pPr algn="ctr">
              <a:defRPr sz="5500"/>
            </a:lvl1pPr>
          </a:lstStyle>
          <a:p>
            <a:r>
              <a:rPr lang="en-US"/>
              <a:t>Section title; Arial 55pt, sentence case</a:t>
            </a:r>
          </a:p>
        </p:txBody>
      </p:sp>
    </p:spTree>
    <p:extLst>
      <p:ext uri="{BB962C8B-B14F-4D97-AF65-F5344CB8AC3E}">
        <p14:creationId xmlns:p14="http://schemas.microsoft.com/office/powerpoint/2010/main" val="291250076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101" userDrawn="1">
          <p15:clr>
            <a:srgbClr val="FBAE40"/>
          </p15:clr>
        </p15:guide>
        <p15:guide id="2" pos="6577" userDrawn="1">
          <p15:clr>
            <a:srgbClr val="FBAE40"/>
          </p15:clr>
        </p15:guide>
        <p15:guide id="3" orient="horz" pos="2505" userDrawn="1">
          <p15:clr>
            <a:srgbClr val="FBAE40"/>
          </p15:clr>
        </p15:guide>
        <p15:guide id="4" orient="horz" pos="2679"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   ___   ">
    <p:bg bwMode="gray">
      <p:bgPr>
        <a:solidFill>
          <a:srgbClr val="7030A0"/>
        </a:solidFill>
        <a:effectLst/>
      </p:bgPr>
    </p:bg>
    <p:spTree>
      <p:nvGrpSpPr>
        <p:cNvPr id="1" name=""/>
        <p:cNvGrpSpPr/>
        <p:nvPr/>
      </p:nvGrpSpPr>
      <p:grpSpPr>
        <a:xfrm>
          <a:off x="0" y="0"/>
          <a:ext cx="0" cy="0"/>
          <a:chOff x="0" y="0"/>
          <a:chExt cx="0" cy="0"/>
        </a:xfrm>
      </p:grpSpPr>
      <p:sp>
        <p:nvSpPr>
          <p:cNvPr id="5" name="TextBox 1">
            <a:extLst>
              <a:ext uri="{FF2B5EF4-FFF2-40B4-BE49-F238E27FC236}">
                <a16:creationId xmlns:a16="http://schemas.microsoft.com/office/drawing/2014/main" id="{3A455D22-8446-4F14-AA52-97E668DEC836}"/>
              </a:ext>
            </a:extLst>
          </p:cNvPr>
          <p:cNvSpPr txBox="1"/>
          <p:nvPr userDrawn="1"/>
        </p:nvSpPr>
        <p:spPr bwMode="gray">
          <a:xfrm>
            <a:off x="742998" y="1351508"/>
            <a:ext cx="9891327" cy="4154984"/>
          </a:xfrm>
          <a:prstGeom prst="rect">
            <a:avLst/>
          </a:prstGeom>
          <a:noFill/>
        </p:spPr>
        <p:txBody>
          <a:bodyPr wrap="square" lIns="0" tIns="0" rIns="0" bIns="0" rtlCol="0">
            <a:spAutoFit/>
          </a:bodyPr>
          <a:lstStyle/>
          <a:p>
            <a:pPr>
              <a:lnSpc>
                <a:spcPct val="90000"/>
              </a:lnSpc>
              <a:spcBef>
                <a:spcPts val="0"/>
              </a:spcBef>
            </a:pPr>
            <a:r>
              <a:rPr lang="en-US" sz="15000" b="1">
                <a:solidFill>
                  <a:schemeClr val="bg1"/>
                </a:solidFill>
              </a:rPr>
              <a:t>Standard layouts</a:t>
            </a:r>
          </a:p>
        </p:txBody>
      </p:sp>
      <p:cxnSp>
        <p:nvCxnSpPr>
          <p:cNvPr id="4" name="Orange arrow">
            <a:extLst>
              <a:ext uri="{FF2B5EF4-FFF2-40B4-BE49-F238E27FC236}">
                <a16:creationId xmlns:a16="http://schemas.microsoft.com/office/drawing/2014/main" id="{9FFBF798-5E41-4C4C-8019-BFB1C5FBD16F}"/>
              </a:ext>
              <a:ext uri="{C183D7F6-B498-43B3-948B-1728B52AA6E4}">
                <adec:decorative xmlns:adec="http://schemas.microsoft.com/office/drawing/2017/decorative" val="1"/>
              </a:ext>
            </a:extLst>
          </p:cNvPr>
          <p:cNvCxnSpPr>
            <a:cxnSpLocks/>
          </p:cNvCxnSpPr>
          <p:nvPr userDrawn="1"/>
        </p:nvCxnSpPr>
        <p:spPr bwMode="gray">
          <a:xfrm>
            <a:off x="9497148" y="3429000"/>
            <a:ext cx="1951854" cy="0"/>
          </a:xfrm>
          <a:prstGeom prst="line">
            <a:avLst/>
          </a:prstGeom>
          <a:ln w="317500" cap="rnd">
            <a:solidFill>
              <a:schemeClr val="bg1"/>
            </a:solidFill>
            <a:round/>
            <a:tailEnd type="arrow" w="lg"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3291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8A49B71C-EE28-4F4C-994D-7E3486111388}"/>
              </a:ext>
            </a:extLst>
          </p:cNvPr>
          <p:cNvSpPr>
            <a:spLocks noGrp="1"/>
          </p:cNvSpPr>
          <p:nvPr>
            <p:ph type="dt" sz="half" idx="10"/>
          </p:nvPr>
        </p:nvSpPr>
        <p:spPr>
          <a:xfrm>
            <a:off x="0" y="7170924"/>
            <a:ext cx="914400" cy="30778"/>
          </a:xfrm>
          <a:prstGeom prst="rect">
            <a:avLst/>
          </a:prstGeom>
        </p:spPr>
        <p:txBody>
          <a:bodyPr/>
          <a:lstStyle/>
          <a:p>
            <a:fld id="{6017203D-7AF0-48CF-9AA1-1400585FFB1C}" type="datetime1">
              <a:rPr lang="en-US" smtClean="0"/>
              <a:t>4/30/2024</a:t>
            </a:fld>
            <a:endParaRPr lang="en-US"/>
          </a:p>
        </p:txBody>
      </p:sp>
      <p:sp>
        <p:nvSpPr>
          <p:cNvPr id="5" name="Slide Number Placeholder 4" hidden="1">
            <a:extLst>
              <a:ext uri="{FF2B5EF4-FFF2-40B4-BE49-F238E27FC236}">
                <a16:creationId xmlns:a16="http://schemas.microsoft.com/office/drawing/2014/main" id="{C408F62C-9090-4EA7-BBD2-481410405BBE}"/>
              </a:ext>
            </a:extLst>
          </p:cNvPr>
          <p:cNvSpPr>
            <a:spLocks noGrp="1"/>
          </p:cNvSpPr>
          <p:nvPr>
            <p:ph type="sldNum" sz="quarter" idx="12"/>
          </p:nvPr>
        </p:nvSpPr>
        <p:spPr>
          <a:xfrm>
            <a:off x="0" y="7221433"/>
            <a:ext cx="914400" cy="30778"/>
          </a:xfrm>
          <a:prstGeom prst="rect">
            <a:avLst/>
          </a:prstGeom>
        </p:spPr>
        <p:txBody>
          <a:bodyPr/>
          <a:lstStyle/>
          <a:p>
            <a:fld id="{03805D93-7D4B-4CBC-BABC-3A8AC08CB7F4}" type="slidenum">
              <a:rPr lang="en-US" smtClean="0"/>
              <a:t>‹#›</a:t>
            </a:fld>
            <a:endParaRPr lang="en-US"/>
          </a:p>
        </p:txBody>
      </p:sp>
      <p:sp>
        <p:nvSpPr>
          <p:cNvPr id="4" name="Footer Placeholder 3" hidden="1">
            <a:extLst>
              <a:ext uri="{FF2B5EF4-FFF2-40B4-BE49-F238E27FC236}">
                <a16:creationId xmlns:a16="http://schemas.microsoft.com/office/drawing/2014/main" id="{F7BFA8CA-0947-4A58-87AE-004F617F47B1}"/>
              </a:ext>
            </a:extLst>
          </p:cNvPr>
          <p:cNvSpPr>
            <a:spLocks noGrp="1"/>
          </p:cNvSpPr>
          <p:nvPr>
            <p:ph type="ftr" sz="quarter" idx="11"/>
          </p:nvPr>
        </p:nvSpPr>
        <p:spPr bwMode="gray">
          <a:xfrm>
            <a:off x="0" y="7120415"/>
            <a:ext cx="1155766" cy="30778"/>
          </a:xfrm>
          <a:prstGeom prst="rect">
            <a:avLst/>
          </a:prstGeom>
        </p:spPr>
        <p:txBody>
          <a:bodyPr/>
          <a:lstStyle/>
          <a:p>
            <a:r>
              <a:rPr lang="en-US"/>
              <a:t>Confidential property of Optum. Do not distribute or reproduce without express permission from Optum.</a:t>
            </a:r>
          </a:p>
        </p:txBody>
      </p:sp>
      <p:sp>
        <p:nvSpPr>
          <p:cNvPr id="2" name="Title 1">
            <a:extLst>
              <a:ext uri="{FF2B5EF4-FFF2-40B4-BE49-F238E27FC236}">
                <a16:creationId xmlns:a16="http://schemas.microsoft.com/office/drawing/2014/main" id="{CB1C8E8B-99F0-45A8-BCAB-DBB719616F12}"/>
              </a:ext>
            </a:extLst>
          </p:cNvPr>
          <p:cNvSpPr>
            <a:spLocks noGrp="1"/>
          </p:cNvSpPr>
          <p:nvPr>
            <p:ph type="title" hasCustomPrompt="1"/>
          </p:nvPr>
        </p:nvSpPr>
        <p:spPr bwMode="gray"/>
        <p:txBody>
          <a:bodyPr/>
          <a:lstStyle>
            <a:lvl1pPr>
              <a:defRPr/>
            </a:lvl1pPr>
          </a:lstStyle>
          <a:p>
            <a:r>
              <a:rPr lang="en-US"/>
              <a:t>Slide title; Arial 22pt bold, sentence case (1 line)</a:t>
            </a:r>
          </a:p>
        </p:txBody>
      </p:sp>
    </p:spTree>
    <p:extLst>
      <p:ext uri="{BB962C8B-B14F-4D97-AF65-F5344CB8AC3E}">
        <p14:creationId xmlns:p14="http://schemas.microsoft.com/office/powerpoint/2010/main" val="1485012413"/>
      </p:ext>
    </p:extLst>
  </p:cSld>
  <p:clrMapOvr>
    <a:masterClrMapping/>
  </p:clrMapOvr>
  <p:extLst>
    <p:ext uri="{DCECCB84-F9BA-43D5-87BE-67443E8EF086}">
      <p15:sldGuideLst xmlns:p15="http://schemas.microsoft.com/office/powerpoint/2012/main">
        <p15:guide id="1" orient="horz" pos="3776" userDrawn="1">
          <p15:clr>
            <a:srgbClr val="FBAE40"/>
          </p15:clr>
        </p15:guide>
        <p15:guide id="3" orient="horz" pos="793" userDrawn="1">
          <p15:clr>
            <a:srgbClr val="FBAE40"/>
          </p15:clr>
        </p15:guide>
        <p15:guide id="4" orient="horz" pos="34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ubhead">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76B3DF85-06AB-4D09-9458-B0A4DE468FDB}"/>
              </a:ext>
            </a:extLst>
          </p:cNvPr>
          <p:cNvSpPr>
            <a:spLocks noGrp="1"/>
          </p:cNvSpPr>
          <p:nvPr>
            <p:ph type="dt" sz="half" idx="10"/>
          </p:nvPr>
        </p:nvSpPr>
        <p:spPr>
          <a:xfrm>
            <a:off x="0" y="7170924"/>
            <a:ext cx="914400" cy="30778"/>
          </a:xfrm>
          <a:prstGeom prst="rect">
            <a:avLst/>
          </a:prstGeom>
        </p:spPr>
        <p:txBody>
          <a:bodyPr/>
          <a:lstStyle/>
          <a:p>
            <a:fld id="{4E2E38F6-B9D1-4693-91B2-1BF743544C01}" type="datetime1">
              <a:rPr lang="en-US" smtClean="0"/>
              <a:t>4/30/2024</a:t>
            </a:fld>
            <a:endParaRPr lang="en-US"/>
          </a:p>
        </p:txBody>
      </p:sp>
      <p:sp>
        <p:nvSpPr>
          <p:cNvPr id="5" name="Slide Number Placeholder 4" hidden="1">
            <a:extLst>
              <a:ext uri="{FF2B5EF4-FFF2-40B4-BE49-F238E27FC236}">
                <a16:creationId xmlns:a16="http://schemas.microsoft.com/office/drawing/2014/main" id="{CFBBDC95-8D51-42CB-B4C0-9B8E3C030FAA}"/>
              </a:ext>
            </a:extLst>
          </p:cNvPr>
          <p:cNvSpPr>
            <a:spLocks noGrp="1"/>
          </p:cNvSpPr>
          <p:nvPr>
            <p:ph type="sldNum" sz="quarter" idx="12"/>
          </p:nvPr>
        </p:nvSpPr>
        <p:spPr>
          <a:xfrm>
            <a:off x="0" y="7221433"/>
            <a:ext cx="914400" cy="30778"/>
          </a:xfrm>
          <a:prstGeom prst="rect">
            <a:avLst/>
          </a:prstGeom>
        </p:spPr>
        <p:txBody>
          <a:bodyPr/>
          <a:lstStyle/>
          <a:p>
            <a:fld id="{03805D93-7D4B-4CBC-BABC-3A8AC08CB7F4}" type="slidenum">
              <a:rPr lang="en-US" smtClean="0"/>
              <a:pPr/>
              <a:t>‹#›</a:t>
            </a:fld>
            <a:endParaRPr lang="en-US"/>
          </a:p>
        </p:txBody>
      </p:sp>
      <p:sp>
        <p:nvSpPr>
          <p:cNvPr id="4" name="Footer Placeholder 3" hidden="1">
            <a:extLst>
              <a:ext uri="{FF2B5EF4-FFF2-40B4-BE49-F238E27FC236}">
                <a16:creationId xmlns:a16="http://schemas.microsoft.com/office/drawing/2014/main" id="{20A558EA-9255-4DE1-B9D1-B0557684C783}"/>
              </a:ext>
            </a:extLst>
          </p:cNvPr>
          <p:cNvSpPr>
            <a:spLocks noGrp="1"/>
          </p:cNvSpPr>
          <p:nvPr>
            <p:ph type="ftr" sz="quarter" idx="11"/>
          </p:nvPr>
        </p:nvSpPr>
        <p:spPr bwMode="gray">
          <a:xfrm>
            <a:off x="0" y="7120415"/>
            <a:ext cx="1155766" cy="30778"/>
          </a:xfrm>
          <a:prstGeom prst="rect">
            <a:avLst/>
          </a:prstGeom>
        </p:spPr>
        <p:txBody>
          <a:bodyPr/>
          <a:lstStyle/>
          <a:p>
            <a:r>
              <a:rPr lang="en-US"/>
              <a:t>Confidential property of Optum. Do not distribute or reproduce without express permission from Optum.</a:t>
            </a:r>
          </a:p>
        </p:txBody>
      </p:sp>
      <p:sp>
        <p:nvSpPr>
          <p:cNvPr id="8" name="Subtitle placeholder">
            <a:extLst>
              <a:ext uri="{FF2B5EF4-FFF2-40B4-BE49-F238E27FC236}">
                <a16:creationId xmlns:a16="http://schemas.microsoft.com/office/drawing/2014/main" id="{760BD2C6-F5E4-43C7-9A69-D1113FFABFA9}"/>
              </a:ext>
            </a:extLst>
          </p:cNvPr>
          <p:cNvSpPr>
            <a:spLocks noGrp="1"/>
          </p:cNvSpPr>
          <p:nvPr>
            <p:ph type="body" sz="quarter" idx="13" hasCustomPrompt="1"/>
          </p:nvPr>
        </p:nvSpPr>
        <p:spPr bwMode="gray">
          <a:xfrm>
            <a:off x="457198" y="958653"/>
            <a:ext cx="9601200" cy="269304"/>
          </a:xfrm>
        </p:spPr>
        <p:txBody>
          <a:bodyPr wrap="square">
            <a:spAutoFit/>
          </a:bodyPr>
          <a:lstStyle>
            <a:lvl1pPr>
              <a:lnSpc>
                <a:spcPct val="100000"/>
              </a:lnSpc>
              <a:spcBef>
                <a:spcPts val="0"/>
              </a:spcBef>
              <a:defRPr sz="1750" b="1">
                <a:solidFill>
                  <a:schemeClr val="accent6"/>
                </a:solidFill>
              </a:defRPr>
            </a:lvl1pPr>
          </a:lstStyle>
          <a:p>
            <a:pPr lvl="0"/>
            <a:r>
              <a:rPr lang="en-US"/>
              <a:t>Slide subtitle; Arial 17.5pt bold, sentence case (1 line)</a:t>
            </a:r>
          </a:p>
        </p:txBody>
      </p:sp>
      <p:sp>
        <p:nvSpPr>
          <p:cNvPr id="2" name="Title 1">
            <a:extLst>
              <a:ext uri="{FF2B5EF4-FFF2-40B4-BE49-F238E27FC236}">
                <a16:creationId xmlns:a16="http://schemas.microsoft.com/office/drawing/2014/main" id="{70871777-1CC4-46CB-8EB7-B1DE3217D445}"/>
              </a:ext>
            </a:extLst>
          </p:cNvPr>
          <p:cNvSpPr>
            <a:spLocks noGrp="1"/>
          </p:cNvSpPr>
          <p:nvPr>
            <p:ph type="title" hasCustomPrompt="1"/>
          </p:nvPr>
        </p:nvSpPr>
        <p:spPr bwMode="gray"/>
        <p:txBody>
          <a:bodyPr/>
          <a:lstStyle>
            <a:lvl1pPr>
              <a:defRPr/>
            </a:lvl1pPr>
          </a:lstStyle>
          <a:p>
            <a:r>
              <a:rPr lang="en-US"/>
              <a:t>Slide title; Arial 22pt bold, sentence case (1 line)</a:t>
            </a:r>
          </a:p>
        </p:txBody>
      </p:sp>
    </p:spTree>
    <p:extLst>
      <p:ext uri="{BB962C8B-B14F-4D97-AF65-F5344CB8AC3E}">
        <p14:creationId xmlns:p14="http://schemas.microsoft.com/office/powerpoint/2010/main" val="1078718518"/>
      </p:ext>
    </p:extLst>
  </p:cSld>
  <p:clrMapOvr>
    <a:masterClrMapping/>
  </p:clrMapOvr>
  <p:extLst>
    <p:ext uri="{DCECCB84-F9BA-43D5-87BE-67443E8EF086}">
      <p15:sldGuideLst xmlns:p15="http://schemas.microsoft.com/office/powerpoint/2012/main">
        <p15:guide id="1" orient="horz" pos="3776" userDrawn="1">
          <p15:clr>
            <a:srgbClr val="FBAE40"/>
          </p15:clr>
        </p15:guide>
        <p15:guide id="2" orient="horz" pos="603" userDrawn="1">
          <p15:clr>
            <a:srgbClr val="FBAE40"/>
          </p15:clr>
        </p15:guide>
        <p15:guide id="3" orient="horz" pos="1014" userDrawn="1">
          <p15:clr>
            <a:srgbClr val="FBAE40"/>
          </p15:clr>
        </p15:guide>
        <p15:guide id="4" orient="horz" pos="34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14" name="Copyright">
            <a:extLst>
              <a:ext uri="{FF2B5EF4-FFF2-40B4-BE49-F238E27FC236}">
                <a16:creationId xmlns:a16="http://schemas.microsoft.com/office/drawing/2014/main" id="{60BE7E32-782B-4635-9369-4283481B5B95}"/>
              </a:ext>
            </a:extLst>
          </p:cNvPr>
          <p:cNvSpPr txBox="1"/>
          <p:nvPr userDrawn="1"/>
        </p:nvSpPr>
        <p:spPr bwMode="gray">
          <a:xfrm>
            <a:off x="4699002" y="6431633"/>
            <a:ext cx="2793997" cy="107722"/>
          </a:xfrm>
          <a:prstGeom prst="rect">
            <a:avLst/>
          </a:prstGeom>
          <a:noFill/>
        </p:spPr>
        <p:txBody>
          <a:bodyPr wrap="square" lIns="0" tIns="0" rIns="0" bIns="0" rtlCol="0">
            <a:spAutoFit/>
          </a:bodyPr>
          <a:lstStyle/>
          <a:p>
            <a:pPr algn="ctr"/>
            <a:r>
              <a:rPr lang="en-US" sz="700" b="0" spc="0" baseline="0">
                <a:solidFill>
                  <a:schemeClr val="tx1"/>
                </a:solidFill>
              </a:rPr>
              <a:t>© 2023 Optum, Inc. All rights reserved.</a:t>
            </a:r>
          </a:p>
        </p:txBody>
      </p:sp>
      <p:sp>
        <p:nvSpPr>
          <p:cNvPr id="11" name="Page number">
            <a:extLst>
              <a:ext uri="{FF2B5EF4-FFF2-40B4-BE49-F238E27FC236}">
                <a16:creationId xmlns:a16="http://schemas.microsoft.com/office/drawing/2014/main" id="{43B6C28E-DF9A-44F3-A9C1-829C74510E39}"/>
              </a:ext>
            </a:extLst>
          </p:cNvPr>
          <p:cNvSpPr txBox="1"/>
          <p:nvPr userDrawn="1"/>
        </p:nvSpPr>
        <p:spPr bwMode="gray">
          <a:xfrm>
            <a:off x="11576115" y="6394249"/>
            <a:ext cx="157094" cy="153888"/>
          </a:xfrm>
          <a:prstGeom prst="rect">
            <a:avLst/>
          </a:prstGeom>
          <a:noFill/>
        </p:spPr>
        <p:txBody>
          <a:bodyPr wrap="none" lIns="0" tIns="0" rIns="0" bIns="0" rtlCol="0">
            <a:spAutoFit/>
          </a:bodyPr>
          <a:lstStyle/>
          <a:p>
            <a:pPr algn="r"/>
            <a:fld id="{F5A598C3-6D56-4DAD-9460-40026567CEE1}" type="slidenum">
              <a:rPr lang="en-US" sz="1000" b="1" smtClean="0">
                <a:solidFill>
                  <a:schemeClr val="tx1"/>
                </a:solidFill>
              </a:rPr>
              <a:pPr algn="r"/>
              <a:t>‹#›</a:t>
            </a:fld>
            <a:endParaRPr lang="en-US" sz="1000" b="1">
              <a:solidFill>
                <a:schemeClr val="tx1"/>
              </a:solidFill>
            </a:endParaRPr>
          </a:p>
        </p:txBody>
      </p:sp>
      <p:sp>
        <p:nvSpPr>
          <p:cNvPr id="3" name="Text Placeholder 2">
            <a:extLst>
              <a:ext uri="{FF2B5EF4-FFF2-40B4-BE49-F238E27FC236}">
                <a16:creationId xmlns:a16="http://schemas.microsoft.com/office/drawing/2014/main" id="{68E17BD5-C929-47AD-BA00-6B31C4591E22}"/>
              </a:ext>
            </a:extLst>
          </p:cNvPr>
          <p:cNvSpPr>
            <a:spLocks noGrp="1"/>
          </p:cNvSpPr>
          <p:nvPr>
            <p:ph type="body" idx="1"/>
          </p:nvPr>
        </p:nvSpPr>
        <p:spPr bwMode="gray">
          <a:xfrm>
            <a:off x="1524000" y="1468197"/>
            <a:ext cx="9144000" cy="393008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a:extLst>
              <a:ext uri="{FF2B5EF4-FFF2-40B4-BE49-F238E27FC236}">
                <a16:creationId xmlns:a16="http://schemas.microsoft.com/office/drawing/2014/main" id="{116AB501-2D32-4243-9F5D-C56CB3493024}"/>
              </a:ext>
            </a:extLst>
          </p:cNvPr>
          <p:cNvSpPr>
            <a:spLocks noGrp="1"/>
          </p:cNvSpPr>
          <p:nvPr>
            <p:ph type="title"/>
          </p:nvPr>
        </p:nvSpPr>
        <p:spPr bwMode="gray">
          <a:xfrm>
            <a:off x="457199" y="555639"/>
            <a:ext cx="9601200" cy="304699"/>
          </a:xfrm>
          <a:prstGeom prst="rect">
            <a:avLst/>
          </a:prstGeom>
        </p:spPr>
        <p:txBody>
          <a:bodyPr vert="horz" wrap="square" lIns="0" tIns="0" rIns="0" bIns="0" rtlCol="0" anchor="t" anchorCtr="0">
            <a:spAutoFit/>
          </a:bodyPr>
          <a:lstStyle/>
          <a:p>
            <a:r>
              <a:rPr lang="en-US"/>
              <a:t>Click to edit Master title style</a:t>
            </a:r>
          </a:p>
        </p:txBody>
      </p:sp>
      <p:grpSp>
        <p:nvGrpSpPr>
          <p:cNvPr id="5" name="Group 4">
            <a:extLst>
              <a:ext uri="{FF2B5EF4-FFF2-40B4-BE49-F238E27FC236}">
                <a16:creationId xmlns:a16="http://schemas.microsoft.com/office/drawing/2014/main" id="{D3829429-2043-2002-7164-EE2AD35A3FB1}"/>
              </a:ext>
            </a:extLst>
          </p:cNvPr>
          <p:cNvGrpSpPr/>
          <p:nvPr userDrawn="1"/>
        </p:nvGrpSpPr>
        <p:grpSpPr>
          <a:xfrm>
            <a:off x="457200" y="6156681"/>
            <a:ext cx="984358" cy="475136"/>
            <a:chOff x="377952" y="570196"/>
            <a:chExt cx="2246186" cy="1084204"/>
          </a:xfrm>
        </p:grpSpPr>
        <p:pic>
          <p:nvPicPr>
            <p:cNvPr id="6" name="Picture 5">
              <a:extLst>
                <a:ext uri="{FF2B5EF4-FFF2-40B4-BE49-F238E27FC236}">
                  <a16:creationId xmlns:a16="http://schemas.microsoft.com/office/drawing/2014/main" id="{9D052211-3C6A-E05C-1B1A-04D262295049}"/>
                </a:ext>
              </a:extLst>
            </p:cNvPr>
            <p:cNvPicPr>
              <a:picLocks noChangeAspect="1"/>
            </p:cNvPicPr>
            <p:nvPr/>
          </p:nvPicPr>
          <p:blipFill rotWithShape="1">
            <a:blip r:embed="rId37"/>
            <a:srcRect l="17489" r="12651"/>
            <a:stretch/>
          </p:blipFill>
          <p:spPr>
            <a:xfrm>
              <a:off x="377952" y="570196"/>
              <a:ext cx="2133599" cy="1084204"/>
            </a:xfrm>
            <a:prstGeom prst="rect">
              <a:avLst/>
            </a:prstGeom>
          </p:spPr>
        </p:pic>
        <p:cxnSp>
          <p:nvCxnSpPr>
            <p:cNvPr id="7" name="Straight Connector 6">
              <a:extLst>
                <a:ext uri="{FF2B5EF4-FFF2-40B4-BE49-F238E27FC236}">
                  <a16:creationId xmlns:a16="http://schemas.microsoft.com/office/drawing/2014/main" id="{A56F1650-54C8-72AE-FFC0-BC174C73493A}"/>
                </a:ext>
              </a:extLst>
            </p:cNvPr>
            <p:cNvCxnSpPr>
              <a:cxnSpLocks/>
            </p:cNvCxnSpPr>
            <p:nvPr/>
          </p:nvCxnSpPr>
          <p:spPr bwMode="gray">
            <a:xfrm>
              <a:off x="2624138" y="851041"/>
              <a:ext cx="0" cy="522514"/>
            </a:xfrm>
            <a:prstGeom prst="line">
              <a:avLst/>
            </a:prstGeom>
            <a:ln w="12700" cap="rnd">
              <a:solidFill>
                <a:schemeClr val="tx1"/>
              </a:solidFill>
              <a:round/>
              <a:headEnd w="lg" len="med"/>
              <a:tailEnd type="none" w="lg"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29229862"/>
      </p:ext>
    </p:extLst>
  </p:cSld>
  <p:clrMap bg1="lt1" tx1="dk1" bg2="lt2" tx2="dk2" accent1="accent1" accent2="accent2" accent3="accent3" accent4="accent4" accent5="accent5" accent6="accent6" hlink="hlink" folHlink="folHlink"/>
  <p:sldLayoutIdLst>
    <p:sldLayoutId id="2147483670" r:id="rId1"/>
    <p:sldLayoutId id="2147483675" r:id="rId2"/>
    <p:sldLayoutId id="2147483667" r:id="rId3"/>
    <p:sldLayoutId id="2147483676" r:id="rId4"/>
    <p:sldLayoutId id="2147483685" r:id="rId5"/>
    <p:sldLayoutId id="2147483684" r:id="rId6"/>
    <p:sldLayoutId id="2147483677" r:id="rId7"/>
    <p:sldLayoutId id="2147483654" r:id="rId8"/>
    <p:sldLayoutId id="2147483662" r:id="rId9"/>
    <p:sldLayoutId id="2147483683" r:id="rId10"/>
    <p:sldLayoutId id="2147483650" r:id="rId11"/>
    <p:sldLayoutId id="2147483655" r:id="rId12"/>
    <p:sldLayoutId id="2147483678" r:id="rId13"/>
    <p:sldLayoutId id="2147483664" r:id="rId14"/>
    <p:sldLayoutId id="2147483696" r:id="rId15"/>
    <p:sldLayoutId id="2147483695" r:id="rId16"/>
    <p:sldLayoutId id="2147483697" r:id="rId17"/>
    <p:sldLayoutId id="2147483692" r:id="rId18"/>
    <p:sldLayoutId id="2147483698" r:id="rId19"/>
    <p:sldLayoutId id="2147483680" r:id="rId20"/>
    <p:sldLayoutId id="2147483663" r:id="rId21"/>
    <p:sldLayoutId id="2147483660" r:id="rId22"/>
    <p:sldLayoutId id="2147483649" r:id="rId23"/>
    <p:sldLayoutId id="2147483652" r:id="rId24"/>
    <p:sldLayoutId id="2147483653" r:id="rId25"/>
    <p:sldLayoutId id="2147483656" r:id="rId26"/>
    <p:sldLayoutId id="2147483657" r:id="rId27"/>
    <p:sldLayoutId id="2147483658" r:id="rId28"/>
    <p:sldLayoutId id="2147483659" r:id="rId29"/>
    <p:sldLayoutId id="2147483704" r:id="rId30"/>
    <p:sldLayoutId id="2147483706" r:id="rId31"/>
    <p:sldLayoutId id="2147483707" r:id="rId32"/>
    <p:sldLayoutId id="2147483708" r:id="rId33"/>
    <p:sldLayoutId id="2147483709" r:id="rId34"/>
    <p:sldLayoutId id="2147483710" r:id="rId35"/>
  </p:sldLayoutIdLst>
  <p:hf sldNum="0" hdr="0" ftr="0" dt="0"/>
  <p:txStyles>
    <p:titleStyle>
      <a:lvl1pPr algn="l" defTabSz="914400" rtl="0" eaLnBrk="1" latinLnBrk="0" hangingPunct="1">
        <a:lnSpc>
          <a:spcPct val="90000"/>
        </a:lnSpc>
        <a:spcBef>
          <a:spcPct val="0"/>
        </a:spcBef>
        <a:buNone/>
        <a:defRPr sz="2200" b="1" kern="1200">
          <a:solidFill>
            <a:schemeClr val="accent6"/>
          </a:solidFill>
          <a:latin typeface="+mj-lt"/>
          <a:ea typeface="+mj-ea"/>
          <a:cs typeface="+mj-cs"/>
        </a:defRPr>
      </a:lvl1pPr>
    </p:titleStyle>
    <p:bodyStyle>
      <a:lvl1pPr marL="0" indent="0" algn="l" defTabSz="914400" rtl="0" eaLnBrk="1" latinLnBrk="0" hangingPunct="1">
        <a:lnSpc>
          <a:spcPct val="100000"/>
        </a:lnSpc>
        <a:spcBef>
          <a:spcPts val="600"/>
        </a:spcBef>
        <a:buFont typeface="Arial" panose="020B0604020202020204" pitchFamily="34" charset="0"/>
        <a:buNone/>
        <a:defRPr sz="1800" kern="1200">
          <a:solidFill>
            <a:schemeClr val="tx1"/>
          </a:solidFill>
          <a:latin typeface="+mn-lt"/>
          <a:ea typeface="+mn-ea"/>
          <a:cs typeface="+mn-cs"/>
        </a:defRPr>
      </a:lvl1pPr>
      <a:lvl2pPr marL="228600" indent="-228600" algn="l" defTabSz="914400" rtl="0" eaLnBrk="1" latinLnBrk="0" hangingPunct="1">
        <a:lnSpc>
          <a:spcPct val="100000"/>
        </a:lnSpc>
        <a:spcBef>
          <a:spcPts val="600"/>
        </a:spcBef>
        <a:buClr>
          <a:schemeClr val="tx1"/>
        </a:buClr>
        <a:buFont typeface="Arial" panose="020B0604020202020204" pitchFamily="34" charset="0"/>
        <a:buChar char="•"/>
        <a:defRPr sz="1800" kern="1200">
          <a:solidFill>
            <a:schemeClr val="tx1"/>
          </a:solidFill>
          <a:latin typeface="+mn-lt"/>
          <a:ea typeface="+mn-ea"/>
          <a:cs typeface="+mn-cs"/>
        </a:defRPr>
      </a:lvl2pPr>
      <a:lvl3pPr marL="231775" indent="0" algn="l" defTabSz="914400" rtl="0" eaLnBrk="1" latinLnBrk="0" hangingPunct="1">
        <a:lnSpc>
          <a:spcPct val="100000"/>
        </a:lnSpc>
        <a:spcBef>
          <a:spcPts val="600"/>
        </a:spcBef>
        <a:buFontTx/>
        <a:buNone/>
        <a:defRPr sz="1800" kern="1200">
          <a:solidFill>
            <a:schemeClr val="tx1"/>
          </a:solidFill>
          <a:latin typeface="+mn-lt"/>
          <a:ea typeface="+mn-ea"/>
          <a:cs typeface="+mn-cs"/>
        </a:defRPr>
      </a:lvl3pPr>
      <a:lvl4pPr marL="457200" indent="-228600" algn="l" defTabSz="914400" rtl="0" eaLnBrk="1" latinLnBrk="0" hangingPunct="1">
        <a:lnSpc>
          <a:spcPct val="100000"/>
        </a:lnSpc>
        <a:spcBef>
          <a:spcPts val="600"/>
        </a:spcBef>
        <a:buClr>
          <a:schemeClr val="tx1"/>
        </a:buClr>
        <a:buFont typeface="Arial" panose="020B0604020202020204" pitchFamily="34" charset="0"/>
        <a:buChar char="–"/>
        <a:defRPr sz="1600" kern="1200">
          <a:solidFill>
            <a:schemeClr val="tx1"/>
          </a:solidFill>
          <a:latin typeface="+mn-lt"/>
          <a:ea typeface="+mn-ea"/>
          <a:cs typeface="+mn-cs"/>
        </a:defRPr>
      </a:lvl4pPr>
      <a:lvl5pPr marL="688975" indent="-228600" algn="l" defTabSz="914400" rtl="0" eaLnBrk="1" latinLnBrk="0" hangingPunct="1">
        <a:lnSpc>
          <a:spcPct val="100000"/>
        </a:lnSpc>
        <a:spcBef>
          <a:spcPts val="600"/>
        </a:spcBef>
        <a:buClr>
          <a:schemeClr val="tx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300" kern="1200">
          <a:solidFill>
            <a:schemeClr val="tx1"/>
          </a:solidFill>
          <a:latin typeface="+mn-lt"/>
          <a:ea typeface="+mn-ea"/>
          <a:cs typeface="+mn-cs"/>
        </a:defRPr>
      </a:lvl1pPr>
      <a:lvl2pPr marL="0" algn="l" defTabSz="914400" rtl="0" eaLnBrk="1" latinLnBrk="0" hangingPunct="1">
        <a:defRPr sz="1300" kern="1200">
          <a:solidFill>
            <a:schemeClr val="tx1"/>
          </a:solidFill>
          <a:latin typeface="+mn-lt"/>
          <a:ea typeface="+mn-ea"/>
          <a:cs typeface="+mn-cs"/>
        </a:defRPr>
      </a:lvl2pPr>
      <a:lvl3pPr marL="0" algn="l" defTabSz="914400" rtl="0" eaLnBrk="1" latinLnBrk="0" hangingPunct="1">
        <a:defRPr sz="1300" kern="1200">
          <a:solidFill>
            <a:schemeClr val="tx1"/>
          </a:solidFill>
          <a:latin typeface="+mn-lt"/>
          <a:ea typeface="+mn-ea"/>
          <a:cs typeface="+mn-cs"/>
        </a:defRPr>
      </a:lvl3pPr>
      <a:lvl4pPr marL="0" algn="l" defTabSz="914400" rtl="0" eaLnBrk="1" latinLnBrk="0" hangingPunct="1">
        <a:defRPr sz="1300" kern="1200">
          <a:solidFill>
            <a:schemeClr val="tx1"/>
          </a:solidFill>
          <a:latin typeface="+mn-lt"/>
          <a:ea typeface="+mn-ea"/>
          <a:cs typeface="+mn-cs"/>
        </a:defRPr>
      </a:lvl4pPr>
      <a:lvl5pPr marL="0" algn="l" defTabSz="914400" rtl="0" eaLnBrk="1" latinLnBrk="0" hangingPunct="1">
        <a:defRPr sz="1300" kern="1200">
          <a:solidFill>
            <a:schemeClr val="tx1"/>
          </a:solidFill>
          <a:latin typeface="+mn-lt"/>
          <a:ea typeface="+mn-ea"/>
          <a:cs typeface="+mn-cs"/>
        </a:defRPr>
      </a:lvl5pPr>
      <a:lvl6pPr marL="0" algn="l" defTabSz="914400" rtl="0" eaLnBrk="1" latinLnBrk="0" hangingPunct="1">
        <a:defRPr sz="1300" kern="1200">
          <a:solidFill>
            <a:schemeClr val="tx1"/>
          </a:solidFill>
          <a:latin typeface="+mn-lt"/>
          <a:ea typeface="+mn-ea"/>
          <a:cs typeface="+mn-cs"/>
        </a:defRPr>
      </a:lvl6pPr>
      <a:lvl7pPr marL="0" algn="l" defTabSz="914400" rtl="0" eaLnBrk="1" latinLnBrk="0" hangingPunct="1">
        <a:defRPr sz="1300" kern="1200">
          <a:solidFill>
            <a:schemeClr val="tx1"/>
          </a:solidFill>
          <a:latin typeface="+mn-lt"/>
          <a:ea typeface="+mn-ea"/>
          <a:cs typeface="+mn-cs"/>
        </a:defRPr>
      </a:lvl7pPr>
      <a:lvl8pPr marL="0" algn="l" defTabSz="914400" rtl="0" eaLnBrk="1" latinLnBrk="0" hangingPunct="1">
        <a:defRPr sz="1300" kern="1200">
          <a:solidFill>
            <a:schemeClr val="tx1"/>
          </a:solidFill>
          <a:latin typeface="+mn-lt"/>
          <a:ea typeface="+mn-ea"/>
          <a:cs typeface="+mn-cs"/>
        </a:defRPr>
      </a:lvl8pPr>
      <a:lvl9pPr marL="0" algn="l" defTabSz="914400" rtl="0" eaLnBrk="1" latinLnBrk="0" hangingPunct="1">
        <a:defRPr sz="13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288" userDrawn="1">
          <p15:clr>
            <a:srgbClr val="C35EA4"/>
          </p15:clr>
        </p15:guide>
        <p15:guide id="4" pos="7390" userDrawn="1">
          <p15:clr>
            <a:srgbClr val="C35E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8.xml"/><Relationship Id="rId4" Type="http://schemas.openxmlformats.org/officeDocument/2006/relationships/image" Target="../media/image85.pn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4.jpe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hyperlink" Target="http://www.onepassselect.com/" TargetMode="External"/><Relationship Id="rId10" Type="http://schemas.openxmlformats.org/officeDocument/2006/relationships/image" Target="../media/image20.png"/><Relationship Id="rId4" Type="http://schemas.openxmlformats.org/officeDocument/2006/relationships/image" Target="../media/image15.jpeg"/><Relationship Id="rId9" Type="http://schemas.openxmlformats.org/officeDocument/2006/relationships/image" Target="../media/image19.png"/><Relationship Id="rId1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jpeg"/><Relationship Id="rId18" Type="http://schemas.openxmlformats.org/officeDocument/2006/relationships/image" Target="../media/image45.jpeg"/><Relationship Id="rId26" Type="http://schemas.openxmlformats.org/officeDocument/2006/relationships/image" Target="../media/image53.png"/><Relationship Id="rId3" Type="http://schemas.openxmlformats.org/officeDocument/2006/relationships/image" Target="../media/image30.jpeg"/><Relationship Id="rId21" Type="http://schemas.openxmlformats.org/officeDocument/2006/relationships/image" Target="../media/image48.png"/><Relationship Id="rId7" Type="http://schemas.openxmlformats.org/officeDocument/2006/relationships/image" Target="../media/image34.png"/><Relationship Id="rId12" Type="http://schemas.openxmlformats.org/officeDocument/2006/relationships/image" Target="../media/image39.jpeg"/><Relationship Id="rId17" Type="http://schemas.openxmlformats.org/officeDocument/2006/relationships/image" Target="../media/image44.png"/><Relationship Id="rId25" Type="http://schemas.openxmlformats.org/officeDocument/2006/relationships/image" Target="../media/image52.jpeg"/><Relationship Id="rId2" Type="http://schemas.openxmlformats.org/officeDocument/2006/relationships/image" Target="../media/image29.png"/><Relationship Id="rId16" Type="http://schemas.openxmlformats.org/officeDocument/2006/relationships/image" Target="../media/image43.png"/><Relationship Id="rId20" Type="http://schemas.openxmlformats.org/officeDocument/2006/relationships/image" Target="../media/image47.png"/><Relationship Id="rId29" Type="http://schemas.openxmlformats.org/officeDocument/2006/relationships/image" Target="../media/image56.jpeg"/><Relationship Id="rId1" Type="http://schemas.openxmlformats.org/officeDocument/2006/relationships/slideLayout" Target="../slideLayouts/slideLayout8.xml"/><Relationship Id="rId6" Type="http://schemas.openxmlformats.org/officeDocument/2006/relationships/image" Target="../media/image33.png"/><Relationship Id="rId11" Type="http://schemas.openxmlformats.org/officeDocument/2006/relationships/image" Target="../media/image38.png"/><Relationship Id="rId24" Type="http://schemas.openxmlformats.org/officeDocument/2006/relationships/image" Target="../media/image51.png"/><Relationship Id="rId5" Type="http://schemas.openxmlformats.org/officeDocument/2006/relationships/image" Target="../media/image32.png"/><Relationship Id="rId15" Type="http://schemas.openxmlformats.org/officeDocument/2006/relationships/image" Target="../media/image42.png"/><Relationship Id="rId23" Type="http://schemas.openxmlformats.org/officeDocument/2006/relationships/image" Target="../media/image50.png"/><Relationship Id="rId28" Type="http://schemas.openxmlformats.org/officeDocument/2006/relationships/image" Target="../media/image55.jpe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image" Target="../media/image31.png"/><Relationship Id="rId9" Type="http://schemas.openxmlformats.org/officeDocument/2006/relationships/image" Target="../media/image36.jpeg"/><Relationship Id="rId14" Type="http://schemas.openxmlformats.org/officeDocument/2006/relationships/image" Target="../media/image41.png"/><Relationship Id="rId22" Type="http://schemas.openxmlformats.org/officeDocument/2006/relationships/image" Target="../media/image49.jpeg"/><Relationship Id="rId27" Type="http://schemas.openxmlformats.org/officeDocument/2006/relationships/image" Target="../media/image54.png"/></Relationships>
</file>

<file path=ppt/slides/_rels/slide6.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4.png"/><Relationship Id="rId18" Type="http://schemas.openxmlformats.org/officeDocument/2006/relationships/image" Target="../media/image68.png"/><Relationship Id="rId3" Type="http://schemas.openxmlformats.org/officeDocument/2006/relationships/image" Target="../media/image57.jpeg"/><Relationship Id="rId7" Type="http://schemas.openxmlformats.org/officeDocument/2006/relationships/image" Target="../media/image59.jpeg"/><Relationship Id="rId12" Type="http://schemas.openxmlformats.org/officeDocument/2006/relationships/image" Target="../media/image63.png"/><Relationship Id="rId17" Type="http://schemas.openxmlformats.org/officeDocument/2006/relationships/image" Target="../media/image54.png"/><Relationship Id="rId2" Type="http://schemas.openxmlformats.org/officeDocument/2006/relationships/notesSlide" Target="../notesSlides/notesSlide4.xml"/><Relationship Id="rId16" Type="http://schemas.openxmlformats.org/officeDocument/2006/relationships/image" Target="../media/image67.png"/><Relationship Id="rId1" Type="http://schemas.openxmlformats.org/officeDocument/2006/relationships/slideLayout" Target="../slideLayouts/slideLayout8.xml"/><Relationship Id="rId6" Type="http://schemas.openxmlformats.org/officeDocument/2006/relationships/image" Target="../media/image58.png"/><Relationship Id="rId11" Type="http://schemas.openxmlformats.org/officeDocument/2006/relationships/image" Target="../media/image62.svg"/><Relationship Id="rId5" Type="http://schemas.openxmlformats.org/officeDocument/2006/relationships/image" Target="../media/image42.png"/><Relationship Id="rId15" Type="http://schemas.openxmlformats.org/officeDocument/2006/relationships/image" Target="../media/image66.png"/><Relationship Id="rId10" Type="http://schemas.openxmlformats.org/officeDocument/2006/relationships/image" Target="../media/image61.png"/><Relationship Id="rId19" Type="http://schemas.openxmlformats.org/officeDocument/2006/relationships/image" Target="../media/image69.jpeg"/><Relationship Id="rId4" Type="http://schemas.openxmlformats.org/officeDocument/2006/relationships/image" Target="../media/image41.png"/><Relationship Id="rId9" Type="http://schemas.openxmlformats.org/officeDocument/2006/relationships/image" Target="../media/image43.png"/><Relationship Id="rId14" Type="http://schemas.openxmlformats.org/officeDocument/2006/relationships/image" Target="../media/image65.jpeg"/></Relationships>
</file>

<file path=ppt/slides/_rels/slide7.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slideLayout" Target="../slideLayouts/slideLayout8.xml"/><Relationship Id="rId6" Type="http://schemas.openxmlformats.org/officeDocument/2006/relationships/image" Target="../media/image74.svg"/><Relationship Id="rId5" Type="http://schemas.openxmlformats.org/officeDocument/2006/relationships/image" Target="../media/image73.png"/><Relationship Id="rId4" Type="http://schemas.openxmlformats.org/officeDocument/2006/relationships/image" Target="../media/image72.svg"/></Relationships>
</file>

<file path=ppt/slides/_rels/slide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9.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hyperlink" Target="http://www.onepassselect.com/" TargetMode="External"/><Relationship Id="rId1" Type="http://schemas.openxmlformats.org/officeDocument/2006/relationships/slideLayout" Target="../slideLayouts/slideLayout8.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B2C27530-EB07-7C4C-AF97-88FDED4274FD}"/>
              </a:ext>
            </a:extLst>
          </p:cNvPr>
          <p:cNvSpPr>
            <a:spLocks noGrp="1"/>
          </p:cNvSpPr>
          <p:nvPr>
            <p:ph type="body" sz="quarter" idx="10"/>
          </p:nvPr>
        </p:nvSpPr>
        <p:spPr>
          <a:xfrm>
            <a:off x="463461" y="3861928"/>
            <a:ext cx="4709160" cy="553998"/>
          </a:xfrm>
        </p:spPr>
        <p:txBody>
          <a:bodyPr vert="horz" lIns="0" tIns="0" rIns="0" bIns="0" rtlCol="0" anchor="t">
            <a:spAutoFit/>
          </a:bodyPr>
          <a:lstStyle/>
          <a:p>
            <a:r>
              <a:rPr lang="en-US" dirty="0"/>
              <a:t>A complete, fully integrated commercial fitness, well-being solution</a:t>
            </a:r>
          </a:p>
        </p:txBody>
      </p:sp>
      <p:sp>
        <p:nvSpPr>
          <p:cNvPr id="10" name="Title 9">
            <a:extLst>
              <a:ext uri="{FF2B5EF4-FFF2-40B4-BE49-F238E27FC236}">
                <a16:creationId xmlns:a16="http://schemas.microsoft.com/office/drawing/2014/main" id="{E97C70AA-F551-B841-AA9E-39BDADA38DA2}"/>
              </a:ext>
            </a:extLst>
          </p:cNvPr>
          <p:cNvSpPr>
            <a:spLocks noGrp="1"/>
          </p:cNvSpPr>
          <p:nvPr>
            <p:ph type="title"/>
          </p:nvPr>
        </p:nvSpPr>
        <p:spPr>
          <a:xfrm>
            <a:off x="463461" y="2173288"/>
            <a:ext cx="5222443" cy="2146742"/>
          </a:xfrm>
        </p:spPr>
        <p:txBody>
          <a:bodyPr/>
          <a:lstStyle/>
          <a:p>
            <a:br>
              <a:rPr lang="en-US" dirty="0"/>
            </a:br>
            <a:r>
              <a:rPr lang="en-US" dirty="0"/>
              <a:t>One Pass Select </a:t>
            </a:r>
            <a:br>
              <a:rPr lang="en-US" dirty="0"/>
            </a:br>
            <a:r>
              <a:rPr lang="en-US" sz="2000" dirty="0"/>
              <a:t>Launching 7/1 for all employees</a:t>
            </a:r>
            <a:br>
              <a:rPr lang="en-US" dirty="0"/>
            </a:br>
            <a:endParaRPr lang="en-US" dirty="0"/>
          </a:p>
        </p:txBody>
      </p:sp>
      <p:pic>
        <p:nvPicPr>
          <p:cNvPr id="4" name="Picture 3">
            <a:extLst>
              <a:ext uri="{FF2B5EF4-FFF2-40B4-BE49-F238E27FC236}">
                <a16:creationId xmlns:a16="http://schemas.microsoft.com/office/drawing/2014/main" id="{BC9271CE-4B38-3429-4E74-CEDDCF61E796}"/>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4749" t="11996" b="11996"/>
          <a:stretch/>
        </p:blipFill>
        <p:spPr>
          <a:xfrm>
            <a:off x="6019800" y="0"/>
            <a:ext cx="6168705" cy="6858000"/>
          </a:xfrm>
          <a:prstGeom prst="rect">
            <a:avLst/>
          </a:prstGeom>
        </p:spPr>
      </p:pic>
      <p:pic>
        <p:nvPicPr>
          <p:cNvPr id="16" name="Picture 15">
            <a:extLst>
              <a:ext uri="{FF2B5EF4-FFF2-40B4-BE49-F238E27FC236}">
                <a16:creationId xmlns:a16="http://schemas.microsoft.com/office/drawing/2014/main" id="{2CBB8343-9145-754F-6076-22198CFED5A6}"/>
              </a:ext>
            </a:extLst>
          </p:cNvPr>
          <p:cNvPicPr>
            <a:picLocks noChangeAspect="1"/>
          </p:cNvPicPr>
          <p:nvPr/>
        </p:nvPicPr>
        <p:blipFill rotWithShape="1">
          <a:blip r:embed="rId4"/>
          <a:srcRect l="17489" r="12651"/>
          <a:stretch/>
        </p:blipFill>
        <p:spPr>
          <a:xfrm>
            <a:off x="377952" y="570196"/>
            <a:ext cx="2133599" cy="1084204"/>
          </a:xfrm>
          <a:prstGeom prst="rect">
            <a:avLst/>
          </a:prstGeom>
        </p:spPr>
      </p:pic>
    </p:spTree>
    <p:extLst>
      <p:ext uri="{BB962C8B-B14F-4D97-AF65-F5344CB8AC3E}">
        <p14:creationId xmlns:p14="http://schemas.microsoft.com/office/powerpoint/2010/main" val="2006198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BDCBD-C1F7-7859-3C3E-402ABE3129A2}"/>
              </a:ext>
            </a:extLst>
          </p:cNvPr>
          <p:cNvSpPr>
            <a:spLocks noGrp="1"/>
          </p:cNvSpPr>
          <p:nvPr>
            <p:ph type="title"/>
          </p:nvPr>
        </p:nvSpPr>
        <p:spPr/>
        <p:txBody>
          <a:bodyPr/>
          <a:lstStyle/>
          <a:p>
            <a:r>
              <a:rPr lang="en-US"/>
              <a:t>Fitness facility search</a:t>
            </a:r>
          </a:p>
        </p:txBody>
      </p:sp>
      <p:sp>
        <p:nvSpPr>
          <p:cNvPr id="3" name="Rectangle: Rounded Corners 1">
            <a:extLst>
              <a:ext uri="{FF2B5EF4-FFF2-40B4-BE49-F238E27FC236}">
                <a16:creationId xmlns:a16="http://schemas.microsoft.com/office/drawing/2014/main" id="{B4C373D9-36D9-A085-EEA7-8AB8613D8822}"/>
              </a:ext>
            </a:extLst>
          </p:cNvPr>
          <p:cNvSpPr/>
          <p:nvPr/>
        </p:nvSpPr>
        <p:spPr>
          <a:xfrm>
            <a:off x="861737" y="1835900"/>
            <a:ext cx="3657600" cy="3657600"/>
          </a:xfrm>
          <a:prstGeom prst="ellipse">
            <a:avLst/>
          </a:prstGeom>
          <a:solidFill>
            <a:srgbClr val="D9F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337FEBC-B2D8-A2E0-EAB8-63B291E2ED0D}"/>
              </a:ext>
            </a:extLst>
          </p:cNvPr>
          <p:cNvPicPr>
            <a:picLocks noChangeAspect="1"/>
          </p:cNvPicPr>
          <p:nvPr/>
        </p:nvPicPr>
        <p:blipFill>
          <a:blip r:embed="rId2"/>
          <a:stretch>
            <a:fillRect/>
          </a:stretch>
        </p:blipFill>
        <p:spPr>
          <a:xfrm>
            <a:off x="5093324" y="1346782"/>
            <a:ext cx="6519783" cy="2317918"/>
          </a:xfrm>
          <a:prstGeom prst="rect">
            <a:avLst/>
          </a:prstGeom>
          <a:ln w="6350">
            <a:solidFill>
              <a:schemeClr val="tx1"/>
            </a:solidFill>
          </a:ln>
        </p:spPr>
      </p:pic>
      <p:sp>
        <p:nvSpPr>
          <p:cNvPr id="5" name="TextBox 4">
            <a:extLst>
              <a:ext uri="{FF2B5EF4-FFF2-40B4-BE49-F238E27FC236}">
                <a16:creationId xmlns:a16="http://schemas.microsoft.com/office/drawing/2014/main" id="{9C8CAA31-6BFA-E652-52C7-E9335BA1BFCA}"/>
              </a:ext>
            </a:extLst>
          </p:cNvPr>
          <p:cNvSpPr txBox="1"/>
          <p:nvPr/>
        </p:nvSpPr>
        <p:spPr>
          <a:xfrm>
            <a:off x="1207946" y="2633649"/>
            <a:ext cx="2965182" cy="2062103"/>
          </a:xfrm>
          <a:prstGeom prst="rect">
            <a:avLst/>
          </a:prstGeom>
          <a:noFill/>
        </p:spPr>
        <p:txBody>
          <a:bodyPr wrap="square" lIns="91440" tIns="45720" rIns="91440" bIns="45720" rtlCol="0" anchor="t">
            <a:spAutoFit/>
          </a:bodyPr>
          <a:lstStyle/>
          <a:p>
            <a:pPr algn="ctr"/>
            <a:r>
              <a:rPr lang="en-US" sz="1600" b="1">
                <a:solidFill>
                  <a:schemeClr val="accent6"/>
                </a:solidFill>
                <a:latin typeface="Arial"/>
                <a:cs typeface="Arial"/>
              </a:rPr>
              <a:t>Members can find participating locations by entering an address or </a:t>
            </a:r>
            <a:br>
              <a:rPr lang="en-US" sz="1600" b="1">
                <a:solidFill>
                  <a:schemeClr val="accent6"/>
                </a:solidFill>
                <a:latin typeface="Arial"/>
                <a:cs typeface="Arial"/>
              </a:rPr>
            </a:br>
            <a:r>
              <a:rPr lang="en-US" sz="1600" b="1">
                <a:solidFill>
                  <a:schemeClr val="accent6"/>
                </a:solidFill>
                <a:latin typeface="Arial"/>
                <a:cs typeface="Arial"/>
              </a:rPr>
              <a:t>zip code </a:t>
            </a:r>
            <a:endParaRPr lang="en-US" sz="1600" b="1">
              <a:solidFill>
                <a:schemeClr val="accent6"/>
              </a:solidFill>
              <a:latin typeface="Arial" panose="020B0604020202020204" pitchFamily="34" charset="0"/>
              <a:cs typeface="Arial" panose="020B0604020202020204" pitchFamily="34" charset="0"/>
            </a:endParaRPr>
          </a:p>
          <a:p>
            <a:pPr marL="285750" indent="-285750" algn="ctr">
              <a:buFont typeface="Arial" panose="020B0604020202020204" pitchFamily="34" charset="0"/>
              <a:buChar char="•"/>
            </a:pPr>
            <a:endParaRPr lang="en-US" sz="1600" b="1">
              <a:solidFill>
                <a:schemeClr val="accent6"/>
              </a:solidFill>
              <a:latin typeface="Arial" panose="020B0604020202020204" pitchFamily="34" charset="0"/>
              <a:cs typeface="Arial" panose="020B0604020202020204" pitchFamily="34" charset="0"/>
            </a:endParaRPr>
          </a:p>
          <a:p>
            <a:pPr algn="ctr"/>
            <a:r>
              <a:rPr lang="en-US" sz="1600" b="1">
                <a:solidFill>
                  <a:schemeClr val="accent6"/>
                </a:solidFill>
                <a:latin typeface="Arial"/>
                <a:cs typeface="Arial"/>
              </a:rPr>
              <a:t>Searches can be filtered by distance, class type and features</a:t>
            </a:r>
          </a:p>
        </p:txBody>
      </p:sp>
      <p:pic>
        <p:nvPicPr>
          <p:cNvPr id="7" name="Picture 6">
            <a:extLst>
              <a:ext uri="{FF2B5EF4-FFF2-40B4-BE49-F238E27FC236}">
                <a16:creationId xmlns:a16="http://schemas.microsoft.com/office/drawing/2014/main" id="{3E17E7F9-D7C1-CDEC-F2C1-684F0150BB18}"/>
              </a:ext>
            </a:extLst>
          </p:cNvPr>
          <p:cNvPicPr>
            <a:picLocks noChangeAspect="1"/>
          </p:cNvPicPr>
          <p:nvPr/>
        </p:nvPicPr>
        <p:blipFill>
          <a:blip r:embed="rId3"/>
          <a:stretch>
            <a:fillRect/>
          </a:stretch>
        </p:blipFill>
        <p:spPr>
          <a:xfrm>
            <a:off x="5142660" y="3860262"/>
            <a:ext cx="3190431" cy="2022571"/>
          </a:xfrm>
          <a:prstGeom prst="rect">
            <a:avLst/>
          </a:prstGeom>
          <a:ln w="6350">
            <a:solidFill>
              <a:schemeClr val="tx1"/>
            </a:solidFill>
          </a:ln>
        </p:spPr>
      </p:pic>
      <p:pic>
        <p:nvPicPr>
          <p:cNvPr id="8" name="Picture 7">
            <a:extLst>
              <a:ext uri="{FF2B5EF4-FFF2-40B4-BE49-F238E27FC236}">
                <a16:creationId xmlns:a16="http://schemas.microsoft.com/office/drawing/2014/main" id="{E490FC84-9261-2A46-158C-EBB371B3BBA7}"/>
              </a:ext>
            </a:extLst>
          </p:cNvPr>
          <p:cNvPicPr>
            <a:picLocks noChangeAspect="1"/>
          </p:cNvPicPr>
          <p:nvPr/>
        </p:nvPicPr>
        <p:blipFill>
          <a:blip r:embed="rId4"/>
          <a:stretch>
            <a:fillRect/>
          </a:stretch>
        </p:blipFill>
        <p:spPr>
          <a:xfrm>
            <a:off x="8503333" y="3860262"/>
            <a:ext cx="3109774" cy="2025991"/>
          </a:xfrm>
          <a:prstGeom prst="rect">
            <a:avLst/>
          </a:prstGeom>
          <a:ln w="6350">
            <a:solidFill>
              <a:schemeClr val="tx1"/>
            </a:solidFill>
          </a:ln>
        </p:spPr>
      </p:pic>
    </p:spTree>
    <p:extLst>
      <p:ext uri="{BB962C8B-B14F-4D97-AF65-F5344CB8AC3E}">
        <p14:creationId xmlns:p14="http://schemas.microsoft.com/office/powerpoint/2010/main" val="23517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and person lifting weights&#10;&#10;Description automatically generated">
            <a:extLst>
              <a:ext uri="{FF2B5EF4-FFF2-40B4-BE49-F238E27FC236}">
                <a16:creationId xmlns:a16="http://schemas.microsoft.com/office/drawing/2014/main" id="{A9B52B4F-21A3-31E2-FDB9-70B66071ADE9}"/>
              </a:ext>
            </a:extLst>
          </p:cNvPr>
          <p:cNvPicPr>
            <a:picLocks noChangeAspect="1"/>
          </p:cNvPicPr>
          <p:nvPr/>
        </p:nvPicPr>
        <p:blipFill rotWithShape="1">
          <a:blip r:embed="rId3"/>
          <a:srcRect t="2985" b="4104"/>
          <a:stretch/>
        </p:blipFill>
        <p:spPr>
          <a:xfrm>
            <a:off x="-286011" y="1656475"/>
            <a:ext cx="6166981" cy="3823124"/>
          </a:xfrm>
          <a:prstGeom prst="rect">
            <a:avLst/>
          </a:prstGeom>
        </p:spPr>
      </p:pic>
      <p:pic>
        <p:nvPicPr>
          <p:cNvPr id="3" name="Picture 2" descr="A person working out with dumbbells&#10;&#10;Description automatically generated">
            <a:extLst>
              <a:ext uri="{FF2B5EF4-FFF2-40B4-BE49-F238E27FC236}">
                <a16:creationId xmlns:a16="http://schemas.microsoft.com/office/drawing/2014/main" id="{728E7301-CB6E-5032-0F4A-E24E7CCEED2E}"/>
              </a:ext>
            </a:extLst>
          </p:cNvPr>
          <p:cNvPicPr>
            <a:picLocks noChangeAspect="1"/>
          </p:cNvPicPr>
          <p:nvPr/>
        </p:nvPicPr>
        <p:blipFill rotWithShape="1">
          <a:blip r:embed="rId4"/>
          <a:srcRect r="-62" b="12381"/>
          <a:stretch/>
        </p:blipFill>
        <p:spPr>
          <a:xfrm>
            <a:off x="-922751" y="1656475"/>
            <a:ext cx="6797466" cy="3837822"/>
          </a:xfrm>
          <a:prstGeom prst="rect">
            <a:avLst/>
          </a:prstGeom>
        </p:spPr>
      </p:pic>
      <p:sp>
        <p:nvSpPr>
          <p:cNvPr id="2" name="Title 1">
            <a:extLst>
              <a:ext uri="{FF2B5EF4-FFF2-40B4-BE49-F238E27FC236}">
                <a16:creationId xmlns:a16="http://schemas.microsoft.com/office/drawing/2014/main" id="{A364426E-651F-E249-3892-1D8092237E4D}"/>
              </a:ext>
            </a:extLst>
          </p:cNvPr>
          <p:cNvSpPr>
            <a:spLocks noGrp="1"/>
          </p:cNvSpPr>
          <p:nvPr>
            <p:ph type="title"/>
          </p:nvPr>
        </p:nvSpPr>
        <p:spPr/>
        <p:txBody>
          <a:bodyPr/>
          <a:lstStyle/>
          <a:p>
            <a:r>
              <a:rPr lang="en-US" dirty="0"/>
              <a:t>One Pass Select Overview*</a:t>
            </a:r>
          </a:p>
        </p:txBody>
      </p:sp>
      <p:grpSp>
        <p:nvGrpSpPr>
          <p:cNvPr id="197" name="Group 196">
            <a:extLst>
              <a:ext uri="{FF2B5EF4-FFF2-40B4-BE49-F238E27FC236}">
                <a16:creationId xmlns:a16="http://schemas.microsoft.com/office/drawing/2014/main" id="{963F02F2-0B5C-ACBA-11EE-5BAF8C2504B7}"/>
              </a:ext>
            </a:extLst>
          </p:cNvPr>
          <p:cNvGrpSpPr/>
          <p:nvPr/>
        </p:nvGrpSpPr>
        <p:grpSpPr>
          <a:xfrm>
            <a:off x="7767026" y="1214139"/>
            <a:ext cx="3964599" cy="828174"/>
            <a:chOff x="7767026" y="1214139"/>
            <a:chExt cx="3964599" cy="828174"/>
          </a:xfrm>
        </p:grpSpPr>
        <p:sp>
          <p:nvSpPr>
            <p:cNvPr id="71" name="TextBox 70">
              <a:extLst>
                <a:ext uri="{FF2B5EF4-FFF2-40B4-BE49-F238E27FC236}">
                  <a16:creationId xmlns:a16="http://schemas.microsoft.com/office/drawing/2014/main" id="{A510DBC3-8F47-F651-E100-8050D7316BC3}"/>
                </a:ext>
              </a:extLst>
            </p:cNvPr>
            <p:cNvSpPr txBox="1"/>
            <p:nvPr/>
          </p:nvSpPr>
          <p:spPr bwMode="gray">
            <a:xfrm>
              <a:off x="8123402" y="1226837"/>
              <a:ext cx="2187689" cy="200055"/>
            </a:xfrm>
            <a:prstGeom prst="rect">
              <a:avLst/>
            </a:prstGeom>
            <a:noFill/>
          </p:spPr>
          <p:txBody>
            <a:bodyPr vert="horz" wrap="square" lIns="0" tIns="0" rIns="0" bIns="0" rtlCol="0" anchor="t">
              <a:spAutoFit/>
            </a:bodyPr>
            <a:lstStyle/>
            <a:p>
              <a:pPr algn="l">
                <a:spcBef>
                  <a:spcPts val="600"/>
                </a:spcBef>
              </a:pPr>
              <a:r>
                <a:rPr lang="en-US" sz="1300" b="1">
                  <a:solidFill>
                    <a:schemeClr val="accent6"/>
                  </a:solidFill>
                </a:rPr>
                <a:t>Fitness networks</a:t>
              </a:r>
            </a:p>
          </p:txBody>
        </p:sp>
        <p:sp>
          <p:nvSpPr>
            <p:cNvPr id="72" name="TextBox 71">
              <a:extLst>
                <a:ext uri="{FF2B5EF4-FFF2-40B4-BE49-F238E27FC236}">
                  <a16:creationId xmlns:a16="http://schemas.microsoft.com/office/drawing/2014/main" id="{82E6DC1A-C24D-3EB6-4695-67DD20A9CD80}"/>
                </a:ext>
              </a:extLst>
            </p:cNvPr>
            <p:cNvSpPr txBox="1"/>
            <p:nvPr/>
          </p:nvSpPr>
          <p:spPr bwMode="gray">
            <a:xfrm>
              <a:off x="8123402" y="1580648"/>
              <a:ext cx="3608223" cy="461665"/>
            </a:xfrm>
            <a:prstGeom prst="rect">
              <a:avLst/>
            </a:prstGeom>
            <a:noFill/>
          </p:spPr>
          <p:txBody>
            <a:bodyPr vert="horz" wrap="square" lIns="0" tIns="0" rIns="0" bIns="0" rtlCol="0">
              <a:spAutoFit/>
            </a:bodyPr>
            <a:lstStyle/>
            <a:p>
              <a:pPr>
                <a:spcBef>
                  <a:spcPts val="600"/>
                </a:spcBef>
              </a:pPr>
              <a:r>
                <a:rPr lang="en-US" sz="1000" dirty="0"/>
                <a:t>19,000+ Gyms and boutique studios with unlimited access to all tier locations. Find out more about in network locations by visiting </a:t>
              </a:r>
              <a:r>
                <a:rPr lang="en-US" sz="1000" dirty="0">
                  <a:hlinkClick r:id="rId5"/>
                </a:rPr>
                <a:t>www.OnePassSelect.com</a:t>
              </a:r>
              <a:r>
                <a:rPr lang="en-US" sz="1000" dirty="0"/>
                <a:t>. </a:t>
              </a:r>
            </a:p>
          </p:txBody>
        </p:sp>
        <p:cxnSp>
          <p:nvCxnSpPr>
            <p:cNvPr id="73" name="Straight Connector 72">
              <a:extLst>
                <a:ext uri="{FF2B5EF4-FFF2-40B4-BE49-F238E27FC236}">
                  <a16:creationId xmlns:a16="http://schemas.microsoft.com/office/drawing/2014/main" id="{39393D4D-5F67-B07E-CEB5-8A0DA64D8438}"/>
                </a:ext>
              </a:extLst>
            </p:cNvPr>
            <p:cNvCxnSpPr>
              <a:cxnSpLocks/>
            </p:cNvCxnSpPr>
            <p:nvPr/>
          </p:nvCxnSpPr>
          <p:spPr bwMode="gray">
            <a:xfrm>
              <a:off x="8123401" y="1473734"/>
              <a:ext cx="3608224" cy="0"/>
            </a:xfrm>
            <a:prstGeom prst="line">
              <a:avLst/>
            </a:prstGeom>
            <a:ln w="19050" cap="rnd">
              <a:solidFill>
                <a:schemeClr val="tx2"/>
              </a:solidFill>
              <a:round/>
              <a:headEnd w="lg" len="med"/>
              <a:tailEnd type="none" w="lg" len="med"/>
            </a:ln>
          </p:spPr>
          <p:style>
            <a:lnRef idx="1">
              <a:schemeClr val="accent1"/>
            </a:lnRef>
            <a:fillRef idx="0">
              <a:schemeClr val="accent1"/>
            </a:fillRef>
            <a:effectRef idx="0">
              <a:schemeClr val="accent1"/>
            </a:effectRef>
            <a:fontRef idx="minor">
              <a:schemeClr val="tx1"/>
            </a:fontRef>
          </p:style>
        </p:cxnSp>
        <p:pic>
          <p:nvPicPr>
            <p:cNvPr id="74" name="Picture 73">
              <a:extLst>
                <a:ext uri="{FF2B5EF4-FFF2-40B4-BE49-F238E27FC236}">
                  <a16:creationId xmlns:a16="http://schemas.microsoft.com/office/drawing/2014/main" id="{2903F6EA-A19C-18A9-D48F-A229873218DF}"/>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bwMode="gray">
            <a:xfrm>
              <a:off x="7767026" y="1214139"/>
              <a:ext cx="320040" cy="320040"/>
            </a:xfrm>
            <a:prstGeom prst="rect">
              <a:avLst/>
            </a:prstGeom>
          </p:spPr>
        </p:pic>
      </p:grpSp>
      <p:grpSp>
        <p:nvGrpSpPr>
          <p:cNvPr id="199" name="Group 198">
            <a:extLst>
              <a:ext uri="{FF2B5EF4-FFF2-40B4-BE49-F238E27FC236}">
                <a16:creationId xmlns:a16="http://schemas.microsoft.com/office/drawing/2014/main" id="{2769B1EB-16D0-832D-C8DC-1FEEF7482045}"/>
              </a:ext>
            </a:extLst>
          </p:cNvPr>
          <p:cNvGrpSpPr/>
          <p:nvPr/>
        </p:nvGrpSpPr>
        <p:grpSpPr>
          <a:xfrm>
            <a:off x="7808330" y="2258767"/>
            <a:ext cx="3932919" cy="256680"/>
            <a:chOff x="7798706" y="2748975"/>
            <a:chExt cx="3932919" cy="256680"/>
          </a:xfrm>
        </p:grpSpPr>
        <p:sp>
          <p:nvSpPr>
            <p:cNvPr id="160" name="TextBox 159">
              <a:extLst>
                <a:ext uri="{FF2B5EF4-FFF2-40B4-BE49-F238E27FC236}">
                  <a16:creationId xmlns:a16="http://schemas.microsoft.com/office/drawing/2014/main" id="{8D78FA09-D8D6-4589-B1C0-84BC8F7F3F2C}"/>
                </a:ext>
              </a:extLst>
            </p:cNvPr>
            <p:cNvSpPr txBox="1"/>
            <p:nvPr/>
          </p:nvSpPr>
          <p:spPr bwMode="gray">
            <a:xfrm>
              <a:off x="8123402" y="2748975"/>
              <a:ext cx="2187689" cy="200055"/>
            </a:xfrm>
            <a:prstGeom prst="rect">
              <a:avLst/>
            </a:prstGeom>
            <a:noFill/>
          </p:spPr>
          <p:txBody>
            <a:bodyPr vert="horz" wrap="square" lIns="0" tIns="0" rIns="0" bIns="0" rtlCol="0" anchor="t">
              <a:spAutoFit/>
            </a:bodyPr>
            <a:lstStyle/>
            <a:p>
              <a:pPr algn="l">
                <a:spcBef>
                  <a:spcPts val="600"/>
                </a:spcBef>
              </a:pPr>
              <a:r>
                <a:rPr lang="en-US" sz="1300" b="1">
                  <a:solidFill>
                    <a:schemeClr val="accent6"/>
                  </a:solidFill>
                </a:rPr>
                <a:t>Digital solutions</a:t>
              </a:r>
            </a:p>
          </p:txBody>
        </p:sp>
        <p:cxnSp>
          <p:nvCxnSpPr>
            <p:cNvPr id="162" name="Straight Connector 161">
              <a:extLst>
                <a:ext uri="{FF2B5EF4-FFF2-40B4-BE49-F238E27FC236}">
                  <a16:creationId xmlns:a16="http://schemas.microsoft.com/office/drawing/2014/main" id="{0F3F9B6A-81FB-3225-F68F-A02B52CA0DA7}"/>
                </a:ext>
              </a:extLst>
            </p:cNvPr>
            <p:cNvCxnSpPr>
              <a:cxnSpLocks/>
            </p:cNvCxnSpPr>
            <p:nvPr/>
          </p:nvCxnSpPr>
          <p:spPr bwMode="gray">
            <a:xfrm>
              <a:off x="8123401" y="2995872"/>
              <a:ext cx="3608224" cy="0"/>
            </a:xfrm>
            <a:prstGeom prst="line">
              <a:avLst/>
            </a:prstGeom>
            <a:ln w="19050" cap="rnd">
              <a:solidFill>
                <a:schemeClr val="tx2"/>
              </a:solidFill>
              <a:round/>
              <a:headEnd w="lg" len="med"/>
              <a:tailEnd type="none" w="lg" len="med"/>
            </a:ln>
          </p:spPr>
          <p:style>
            <a:lnRef idx="1">
              <a:schemeClr val="accent1"/>
            </a:lnRef>
            <a:fillRef idx="0">
              <a:schemeClr val="accent1"/>
            </a:fillRef>
            <a:effectRef idx="0">
              <a:schemeClr val="accent1"/>
            </a:effectRef>
            <a:fontRef idx="minor">
              <a:schemeClr val="tx1"/>
            </a:fontRef>
          </p:style>
        </p:cxnSp>
        <p:pic>
          <p:nvPicPr>
            <p:cNvPr id="172" name="Picture 171">
              <a:extLst>
                <a:ext uri="{FF2B5EF4-FFF2-40B4-BE49-F238E27FC236}">
                  <a16:creationId xmlns:a16="http://schemas.microsoft.com/office/drawing/2014/main" id="{8B2680AE-9EFF-3DA3-7411-64AC74607474}"/>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bwMode="gray">
            <a:xfrm>
              <a:off x="7798706" y="2748975"/>
              <a:ext cx="256680" cy="256680"/>
            </a:xfrm>
            <a:prstGeom prst="rect">
              <a:avLst/>
            </a:prstGeom>
          </p:spPr>
        </p:pic>
      </p:grpSp>
      <p:grpSp>
        <p:nvGrpSpPr>
          <p:cNvPr id="202" name="Group 201">
            <a:extLst>
              <a:ext uri="{FF2B5EF4-FFF2-40B4-BE49-F238E27FC236}">
                <a16:creationId xmlns:a16="http://schemas.microsoft.com/office/drawing/2014/main" id="{B405615B-7A65-A80F-4157-E42120E08E5C}"/>
              </a:ext>
            </a:extLst>
          </p:cNvPr>
          <p:cNvGrpSpPr/>
          <p:nvPr/>
        </p:nvGrpSpPr>
        <p:grpSpPr>
          <a:xfrm>
            <a:off x="7767026" y="3134565"/>
            <a:ext cx="4123146" cy="993588"/>
            <a:chOff x="7755345" y="5219669"/>
            <a:chExt cx="3976280" cy="993588"/>
          </a:xfrm>
        </p:grpSpPr>
        <p:pic>
          <p:nvPicPr>
            <p:cNvPr id="192" name="Picture 191">
              <a:extLst>
                <a:ext uri="{FF2B5EF4-FFF2-40B4-BE49-F238E27FC236}">
                  <a16:creationId xmlns:a16="http://schemas.microsoft.com/office/drawing/2014/main" id="{E37C7BC8-64FE-4050-E721-5E29ABA64FC4}"/>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bwMode="gray">
            <a:xfrm>
              <a:off x="7755345" y="5219669"/>
              <a:ext cx="320040" cy="320040"/>
            </a:xfrm>
            <a:prstGeom prst="rect">
              <a:avLst/>
            </a:prstGeom>
          </p:spPr>
        </p:pic>
        <p:sp>
          <p:nvSpPr>
            <p:cNvPr id="194" name="TextBox 193">
              <a:extLst>
                <a:ext uri="{FF2B5EF4-FFF2-40B4-BE49-F238E27FC236}">
                  <a16:creationId xmlns:a16="http://schemas.microsoft.com/office/drawing/2014/main" id="{F8FD3C72-8CBE-2B76-965C-2E5D2C2C12B3}"/>
                </a:ext>
              </a:extLst>
            </p:cNvPr>
            <p:cNvSpPr txBox="1"/>
            <p:nvPr/>
          </p:nvSpPr>
          <p:spPr bwMode="gray">
            <a:xfrm>
              <a:off x="8123401" y="5243893"/>
              <a:ext cx="2843971" cy="200055"/>
            </a:xfrm>
            <a:prstGeom prst="rect">
              <a:avLst/>
            </a:prstGeom>
            <a:noFill/>
          </p:spPr>
          <p:txBody>
            <a:bodyPr vert="horz" wrap="square" lIns="0" tIns="0" rIns="0" bIns="0" rtlCol="0" anchor="t">
              <a:spAutoFit/>
            </a:bodyPr>
            <a:lstStyle/>
            <a:p>
              <a:pPr algn="l">
                <a:spcBef>
                  <a:spcPts val="600"/>
                </a:spcBef>
              </a:pPr>
              <a:r>
                <a:rPr lang="en-US" sz="1300" b="1" dirty="0">
                  <a:solidFill>
                    <a:schemeClr val="accent6"/>
                  </a:solidFill>
                </a:rPr>
                <a:t>Your Perks</a:t>
              </a:r>
            </a:p>
          </p:txBody>
        </p:sp>
        <p:sp>
          <p:nvSpPr>
            <p:cNvPr id="195" name="TextBox 194">
              <a:extLst>
                <a:ext uri="{FF2B5EF4-FFF2-40B4-BE49-F238E27FC236}">
                  <a16:creationId xmlns:a16="http://schemas.microsoft.com/office/drawing/2014/main" id="{E28B2293-AC03-6121-B447-3098C4BCA102}"/>
                </a:ext>
              </a:extLst>
            </p:cNvPr>
            <p:cNvSpPr txBox="1"/>
            <p:nvPr/>
          </p:nvSpPr>
          <p:spPr bwMode="gray">
            <a:xfrm>
              <a:off x="8123402" y="5597704"/>
              <a:ext cx="3608223" cy="615553"/>
            </a:xfrm>
            <a:prstGeom prst="rect">
              <a:avLst/>
            </a:prstGeom>
            <a:noFill/>
          </p:spPr>
          <p:txBody>
            <a:bodyPr vert="horz" wrap="square" lIns="0" tIns="0" rIns="0" bIns="0" rtlCol="0">
              <a:spAutoFit/>
            </a:bodyPr>
            <a:lstStyle/>
            <a:p>
              <a:pPr>
                <a:spcBef>
                  <a:spcPts val="600"/>
                </a:spcBef>
              </a:pPr>
              <a:r>
                <a:rPr lang="en-US" sz="1000" dirty="0"/>
                <a:t>Groceries and household essentials delivered directly </a:t>
              </a:r>
              <a:br>
                <a:rPr lang="en-US" sz="1000" dirty="0"/>
              </a:br>
              <a:r>
                <a:rPr lang="en-US" sz="1000" dirty="0"/>
                <a:t>to the member’s door thru </a:t>
              </a:r>
              <a:r>
                <a:rPr lang="en-US" sz="1000" dirty="0" err="1"/>
                <a:t>Shipt</a:t>
              </a:r>
              <a:r>
                <a:rPr lang="en-US" sz="1000" dirty="0"/>
                <a:t> and/or Walmart+. Discounts on travel, restaurants, everyday purchases with a membership thru AARP</a:t>
              </a:r>
            </a:p>
          </p:txBody>
        </p:sp>
        <p:cxnSp>
          <p:nvCxnSpPr>
            <p:cNvPr id="196" name="Straight Connector 195">
              <a:extLst>
                <a:ext uri="{FF2B5EF4-FFF2-40B4-BE49-F238E27FC236}">
                  <a16:creationId xmlns:a16="http://schemas.microsoft.com/office/drawing/2014/main" id="{014D1B9B-68CB-AA52-2175-4A68FEC13320}"/>
                </a:ext>
              </a:extLst>
            </p:cNvPr>
            <p:cNvCxnSpPr>
              <a:cxnSpLocks/>
            </p:cNvCxnSpPr>
            <p:nvPr/>
          </p:nvCxnSpPr>
          <p:spPr bwMode="gray">
            <a:xfrm>
              <a:off x="8123401" y="5490790"/>
              <a:ext cx="3608224" cy="0"/>
            </a:xfrm>
            <a:prstGeom prst="line">
              <a:avLst/>
            </a:prstGeom>
            <a:ln w="19050" cap="rnd">
              <a:solidFill>
                <a:schemeClr val="tx2"/>
              </a:solidFill>
              <a:round/>
              <a:headEnd w="lg" len="med"/>
              <a:tailEnd type="none" w="lg" len="med"/>
            </a:ln>
          </p:spPr>
          <p:style>
            <a:lnRef idx="1">
              <a:schemeClr val="accent1"/>
            </a:lnRef>
            <a:fillRef idx="0">
              <a:schemeClr val="accent1"/>
            </a:fillRef>
            <a:effectRef idx="0">
              <a:schemeClr val="accent1"/>
            </a:effectRef>
            <a:fontRef idx="minor">
              <a:schemeClr val="tx1"/>
            </a:fontRef>
          </p:style>
        </p:cxnSp>
      </p:grpSp>
      <p:pic>
        <p:nvPicPr>
          <p:cNvPr id="7" name="Picture 6" descr="A black screen with a black background&#10;&#10;Description automatically generated">
            <a:extLst>
              <a:ext uri="{FF2B5EF4-FFF2-40B4-BE49-F238E27FC236}">
                <a16:creationId xmlns:a16="http://schemas.microsoft.com/office/drawing/2014/main" id="{DF9321B5-AEA0-EF25-FFEB-0754CF88168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4786" y="1613719"/>
            <a:ext cx="6889115" cy="4289622"/>
          </a:xfrm>
          <a:prstGeom prst="rect">
            <a:avLst/>
          </a:prstGeom>
        </p:spPr>
      </p:pic>
      <p:pic>
        <p:nvPicPr>
          <p:cNvPr id="11" name="Picture 10" descr="A screenshot of a map&#10;&#10;Description automatically generated">
            <a:extLst>
              <a:ext uri="{FF2B5EF4-FFF2-40B4-BE49-F238E27FC236}">
                <a16:creationId xmlns:a16="http://schemas.microsoft.com/office/drawing/2014/main" id="{DBBBC95B-A7C9-368C-A0FE-686A3416276B}"/>
              </a:ext>
            </a:extLst>
          </p:cNvPr>
          <p:cNvPicPr>
            <a:picLocks noChangeAspect="1"/>
          </p:cNvPicPr>
          <p:nvPr/>
        </p:nvPicPr>
        <p:blipFill rotWithShape="1">
          <a:blip r:embed="rId10">
            <a:extLst>
              <a:ext uri="{28A0092B-C50C-407E-A947-70E740481C1C}">
                <a14:useLocalDpi xmlns:a14="http://schemas.microsoft.com/office/drawing/2010/main" val="0"/>
              </a:ext>
            </a:extLst>
          </a:blip>
          <a:srcRect t="12386" r="8349" b="21179"/>
          <a:stretch/>
        </p:blipFill>
        <p:spPr>
          <a:xfrm>
            <a:off x="2948726" y="3180509"/>
            <a:ext cx="3836892" cy="2450969"/>
          </a:xfrm>
          <a:prstGeom prst="rect">
            <a:avLst/>
          </a:prstGeom>
        </p:spPr>
      </p:pic>
      <p:pic>
        <p:nvPicPr>
          <p:cNvPr id="12" name="Picture 11" descr="A black and silver computer&#10;&#10;Description automatically generated">
            <a:extLst>
              <a:ext uri="{FF2B5EF4-FFF2-40B4-BE49-F238E27FC236}">
                <a16:creationId xmlns:a16="http://schemas.microsoft.com/office/drawing/2014/main" id="{E417B0AF-3917-90BB-917F-76D3F6E6B16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83299" y="2971468"/>
            <a:ext cx="5114833" cy="3068900"/>
          </a:xfrm>
          <a:prstGeom prst="rect">
            <a:avLst/>
          </a:prstGeom>
        </p:spPr>
      </p:pic>
      <p:pic>
        <p:nvPicPr>
          <p:cNvPr id="16" name="Picture 15" descr="A screenshot of a map&#10;&#10;Description automatically generated">
            <a:extLst>
              <a:ext uri="{FF2B5EF4-FFF2-40B4-BE49-F238E27FC236}">
                <a16:creationId xmlns:a16="http://schemas.microsoft.com/office/drawing/2014/main" id="{5EDBDFD1-47FE-5CEB-57CA-B4D63726C7D3}"/>
              </a:ext>
            </a:extLst>
          </p:cNvPr>
          <p:cNvPicPr>
            <a:picLocks noChangeAspect="1"/>
          </p:cNvPicPr>
          <p:nvPr/>
        </p:nvPicPr>
        <p:blipFill rotWithShape="1">
          <a:blip r:embed="rId12">
            <a:extLst>
              <a:ext uri="{28A0092B-C50C-407E-A947-70E740481C1C}">
                <a14:useLocalDpi xmlns:a14="http://schemas.microsoft.com/office/drawing/2010/main" val="0"/>
              </a:ext>
            </a:extLst>
          </a:blip>
          <a:srcRect l="3944" t="44450" r="5511" b="8769"/>
          <a:stretch/>
        </p:blipFill>
        <p:spPr>
          <a:xfrm>
            <a:off x="6247187" y="3585651"/>
            <a:ext cx="1187450" cy="2400300"/>
          </a:xfrm>
          <a:prstGeom prst="rect">
            <a:avLst/>
          </a:prstGeom>
        </p:spPr>
      </p:pic>
      <p:pic>
        <p:nvPicPr>
          <p:cNvPr id="17" name="Picture 16" descr="A cell phone screen shot&#10;&#10;Description automatically generated">
            <a:extLst>
              <a:ext uri="{FF2B5EF4-FFF2-40B4-BE49-F238E27FC236}">
                <a16:creationId xmlns:a16="http://schemas.microsoft.com/office/drawing/2014/main" id="{0E66434D-C2AB-28A5-141A-0F5FC5353A31}"/>
              </a:ext>
            </a:extLst>
          </p:cNvPr>
          <p:cNvPicPr>
            <a:picLocks noChangeAspect="1"/>
          </p:cNvPicPr>
          <p:nvPr/>
        </p:nvPicPr>
        <p:blipFill rotWithShape="1">
          <a:blip r:embed="rId13">
            <a:extLst>
              <a:ext uri="{28A0092B-C50C-407E-A947-70E740481C1C}">
                <a14:useLocalDpi xmlns:a14="http://schemas.microsoft.com/office/drawing/2010/main" val="0"/>
              </a:ext>
            </a:extLst>
          </a:blip>
          <a:srcRect l="24753" t="1375" r="24800" b="1443"/>
          <a:stretch/>
        </p:blipFill>
        <p:spPr>
          <a:xfrm>
            <a:off x="6186700" y="3513985"/>
            <a:ext cx="1311432" cy="2526383"/>
          </a:xfrm>
          <a:prstGeom prst="rect">
            <a:avLst/>
          </a:prstGeom>
        </p:spPr>
      </p:pic>
      <p:grpSp>
        <p:nvGrpSpPr>
          <p:cNvPr id="21" name="Group 20">
            <a:extLst>
              <a:ext uri="{FF2B5EF4-FFF2-40B4-BE49-F238E27FC236}">
                <a16:creationId xmlns:a16="http://schemas.microsoft.com/office/drawing/2014/main" id="{80B591C1-3673-990A-C43E-CA8B55F0BDFF}"/>
              </a:ext>
            </a:extLst>
          </p:cNvPr>
          <p:cNvGrpSpPr/>
          <p:nvPr/>
        </p:nvGrpSpPr>
        <p:grpSpPr>
          <a:xfrm>
            <a:off x="7755345" y="4346851"/>
            <a:ext cx="3976280" cy="661588"/>
            <a:chOff x="7755345" y="4053392"/>
            <a:chExt cx="3976280" cy="661588"/>
          </a:xfrm>
        </p:grpSpPr>
        <p:grpSp>
          <p:nvGrpSpPr>
            <p:cNvPr id="201" name="Group 200">
              <a:extLst>
                <a:ext uri="{FF2B5EF4-FFF2-40B4-BE49-F238E27FC236}">
                  <a16:creationId xmlns:a16="http://schemas.microsoft.com/office/drawing/2014/main" id="{1E435619-41BB-CE07-9E77-5192B6A2AE73}"/>
                </a:ext>
              </a:extLst>
            </p:cNvPr>
            <p:cNvGrpSpPr/>
            <p:nvPr/>
          </p:nvGrpSpPr>
          <p:grpSpPr>
            <a:xfrm>
              <a:off x="8123401" y="4053392"/>
              <a:ext cx="3608224" cy="661588"/>
              <a:chOff x="8123401" y="4499051"/>
              <a:chExt cx="3608224" cy="661588"/>
            </a:xfrm>
          </p:grpSpPr>
          <p:sp>
            <p:nvSpPr>
              <p:cNvPr id="186" name="TextBox 185">
                <a:extLst>
                  <a:ext uri="{FF2B5EF4-FFF2-40B4-BE49-F238E27FC236}">
                    <a16:creationId xmlns:a16="http://schemas.microsoft.com/office/drawing/2014/main" id="{3455DE5C-6FA4-2A40-75D3-E582F2C4F1A7}"/>
                  </a:ext>
                </a:extLst>
              </p:cNvPr>
              <p:cNvSpPr txBox="1"/>
              <p:nvPr/>
            </p:nvSpPr>
            <p:spPr bwMode="gray">
              <a:xfrm>
                <a:off x="8123402" y="4499051"/>
                <a:ext cx="2187689" cy="200055"/>
              </a:xfrm>
              <a:prstGeom prst="rect">
                <a:avLst/>
              </a:prstGeom>
              <a:noFill/>
            </p:spPr>
            <p:txBody>
              <a:bodyPr vert="horz" wrap="square" lIns="0" tIns="0" rIns="0" bIns="0" rtlCol="0" anchor="t">
                <a:spAutoFit/>
              </a:bodyPr>
              <a:lstStyle/>
              <a:p>
                <a:pPr algn="l">
                  <a:spcBef>
                    <a:spcPts val="600"/>
                  </a:spcBef>
                </a:pPr>
                <a:r>
                  <a:rPr lang="en-US" sz="1300" b="1">
                    <a:solidFill>
                      <a:schemeClr val="accent6"/>
                    </a:solidFill>
                  </a:rPr>
                  <a:t>Engagement</a:t>
                </a:r>
              </a:p>
            </p:txBody>
          </p:sp>
          <p:sp>
            <p:nvSpPr>
              <p:cNvPr id="187" name="TextBox 186">
                <a:extLst>
                  <a:ext uri="{FF2B5EF4-FFF2-40B4-BE49-F238E27FC236}">
                    <a16:creationId xmlns:a16="http://schemas.microsoft.com/office/drawing/2014/main" id="{3F7DC7DD-8A9D-5959-D486-751F40EE58B3}"/>
                  </a:ext>
                </a:extLst>
              </p:cNvPr>
              <p:cNvSpPr txBox="1"/>
              <p:nvPr/>
            </p:nvSpPr>
            <p:spPr bwMode="gray">
              <a:xfrm>
                <a:off x="8123402" y="4852862"/>
                <a:ext cx="3608223" cy="307777"/>
              </a:xfrm>
              <a:prstGeom prst="rect">
                <a:avLst/>
              </a:prstGeom>
              <a:noFill/>
            </p:spPr>
            <p:txBody>
              <a:bodyPr vert="horz" wrap="square" lIns="0" tIns="0" rIns="0" bIns="0" rtlCol="0">
                <a:spAutoFit/>
              </a:bodyPr>
              <a:lstStyle/>
              <a:p>
                <a:pPr>
                  <a:spcBef>
                    <a:spcPts val="600"/>
                  </a:spcBef>
                </a:pPr>
                <a:r>
                  <a:rPr lang="en-US" sz="1000"/>
                  <a:t>Challenges and communities, activity and progress tracking, and digital coaching that adapts to member feedback</a:t>
                </a:r>
              </a:p>
            </p:txBody>
          </p:sp>
          <p:cxnSp>
            <p:nvCxnSpPr>
              <p:cNvPr id="188" name="Straight Connector 187">
                <a:extLst>
                  <a:ext uri="{FF2B5EF4-FFF2-40B4-BE49-F238E27FC236}">
                    <a16:creationId xmlns:a16="http://schemas.microsoft.com/office/drawing/2014/main" id="{62E17259-C5F4-1059-F926-21FB61C58228}"/>
                  </a:ext>
                </a:extLst>
              </p:cNvPr>
              <p:cNvCxnSpPr>
                <a:cxnSpLocks/>
              </p:cNvCxnSpPr>
              <p:nvPr/>
            </p:nvCxnSpPr>
            <p:spPr bwMode="gray">
              <a:xfrm>
                <a:off x="8123401" y="4745948"/>
                <a:ext cx="3608224" cy="0"/>
              </a:xfrm>
              <a:prstGeom prst="line">
                <a:avLst/>
              </a:prstGeom>
              <a:ln w="19050" cap="rnd">
                <a:solidFill>
                  <a:schemeClr val="tx2"/>
                </a:solidFill>
                <a:round/>
                <a:headEnd w="lg" len="med"/>
                <a:tailEnd type="none" w="lg" len="med"/>
              </a:ln>
            </p:spPr>
            <p:style>
              <a:lnRef idx="1">
                <a:schemeClr val="accent1"/>
              </a:lnRef>
              <a:fillRef idx="0">
                <a:schemeClr val="accent1"/>
              </a:fillRef>
              <a:effectRef idx="0">
                <a:schemeClr val="accent1"/>
              </a:effectRef>
              <a:fontRef idx="minor">
                <a:schemeClr val="tx1"/>
              </a:fontRef>
            </p:style>
          </p:cxnSp>
        </p:grpSp>
        <p:pic>
          <p:nvPicPr>
            <p:cNvPr id="20" name="Picture 19">
              <a:extLst>
                <a:ext uri="{FF2B5EF4-FFF2-40B4-BE49-F238E27FC236}">
                  <a16:creationId xmlns:a16="http://schemas.microsoft.com/office/drawing/2014/main" id="{3BC49D64-24A1-F50A-9BF9-E1BE7C6ECD91}"/>
                </a:ext>
              </a:extLst>
            </p:cNvPr>
            <p:cNvPicPr>
              <a:picLocks noChangeAspect="1"/>
            </p:cNvPicPr>
            <p:nvPr/>
          </p:nvPicPr>
          <p:blipFill>
            <a:blip r:embed="rId14" cstate="screen">
              <a:extLst>
                <a:ext uri="{28A0092B-C50C-407E-A947-70E740481C1C}">
                  <a14:useLocalDpi xmlns:a14="http://schemas.microsoft.com/office/drawing/2010/main"/>
                </a:ext>
              </a:extLst>
            </a:blip>
            <a:srcRect/>
            <a:stretch/>
          </p:blipFill>
          <p:spPr bwMode="gray">
            <a:xfrm>
              <a:off x="7755345" y="4053392"/>
              <a:ext cx="320040" cy="320040"/>
            </a:xfrm>
            <a:prstGeom prst="rect">
              <a:avLst/>
            </a:prstGeom>
          </p:spPr>
        </p:pic>
      </p:grpSp>
      <p:sp>
        <p:nvSpPr>
          <p:cNvPr id="30" name="TextBox 29">
            <a:extLst>
              <a:ext uri="{FF2B5EF4-FFF2-40B4-BE49-F238E27FC236}">
                <a16:creationId xmlns:a16="http://schemas.microsoft.com/office/drawing/2014/main" id="{00077FE7-26EF-A57A-9522-8252CD7D85AF}"/>
              </a:ext>
            </a:extLst>
          </p:cNvPr>
          <p:cNvSpPr txBox="1"/>
          <p:nvPr/>
        </p:nvSpPr>
        <p:spPr bwMode="gray">
          <a:xfrm>
            <a:off x="8133026" y="2618000"/>
            <a:ext cx="3608223" cy="307777"/>
          </a:xfrm>
          <a:prstGeom prst="rect">
            <a:avLst/>
          </a:prstGeom>
          <a:noFill/>
        </p:spPr>
        <p:txBody>
          <a:bodyPr vert="horz" wrap="square" lIns="0" tIns="0" rIns="0" bIns="0" rtlCol="0" anchor="t">
            <a:spAutoFit/>
          </a:bodyPr>
          <a:lstStyle/>
          <a:p>
            <a:pPr>
              <a:spcBef>
                <a:spcPts val="600"/>
              </a:spcBef>
            </a:pPr>
            <a:r>
              <a:rPr lang="en-US" sz="1000"/>
              <a:t>23,000+ on-demand &amp; livestreaming fitness classes through web, app and TV, plus AI workout builder</a:t>
            </a:r>
          </a:p>
        </p:txBody>
      </p:sp>
      <p:sp>
        <p:nvSpPr>
          <p:cNvPr id="5" name="TextBox 4">
            <a:extLst>
              <a:ext uri="{FF2B5EF4-FFF2-40B4-BE49-F238E27FC236}">
                <a16:creationId xmlns:a16="http://schemas.microsoft.com/office/drawing/2014/main" id="{08C67EC0-5C2A-00A6-E530-65294733BE1D}"/>
              </a:ext>
            </a:extLst>
          </p:cNvPr>
          <p:cNvSpPr txBox="1"/>
          <p:nvPr/>
        </p:nvSpPr>
        <p:spPr bwMode="gray">
          <a:xfrm>
            <a:off x="7801118" y="5412173"/>
            <a:ext cx="4344293" cy="938719"/>
          </a:xfrm>
          <a:prstGeom prst="rect">
            <a:avLst/>
          </a:prstGeom>
          <a:noFill/>
        </p:spPr>
        <p:txBody>
          <a:bodyPr vert="horz" wrap="square" lIns="0" tIns="0" rIns="0" bIns="0" rtlCol="0">
            <a:spAutoFit/>
          </a:bodyPr>
          <a:lstStyle/>
          <a:p>
            <a:pPr algn="l">
              <a:spcBef>
                <a:spcPts val="600"/>
              </a:spcBef>
            </a:pPr>
            <a:r>
              <a:rPr lang="en-US" sz="1400" dirty="0"/>
              <a:t>Available to all City of Albuquerque employees and family members on the medical plans.</a:t>
            </a:r>
          </a:p>
          <a:p>
            <a:pPr algn="l">
              <a:spcBef>
                <a:spcPts val="600"/>
              </a:spcBef>
            </a:pPr>
            <a:r>
              <a:rPr lang="en-US" sz="1400" dirty="0"/>
              <a:t>OnePass is offered by Optum, sister company to UnitedHealthcare. </a:t>
            </a:r>
          </a:p>
        </p:txBody>
      </p:sp>
    </p:spTree>
    <p:extLst>
      <p:ext uri="{BB962C8B-B14F-4D97-AF65-F5344CB8AC3E}">
        <p14:creationId xmlns:p14="http://schemas.microsoft.com/office/powerpoint/2010/main" val="4006379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254CBCE-8316-60DF-AC57-A09591EE4266}"/>
              </a:ext>
            </a:extLst>
          </p:cNvPr>
          <p:cNvSpPr/>
          <p:nvPr/>
        </p:nvSpPr>
        <p:spPr bwMode="gray">
          <a:xfrm>
            <a:off x="0" y="1258888"/>
            <a:ext cx="5644055" cy="4735512"/>
          </a:xfrm>
          <a:prstGeom prst="rect">
            <a:avLst/>
          </a:prstGeom>
          <a:solidFill>
            <a:schemeClr val="bg2"/>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8" name="Picture 7">
            <a:extLst>
              <a:ext uri="{FF2B5EF4-FFF2-40B4-BE49-F238E27FC236}">
                <a16:creationId xmlns:a16="http://schemas.microsoft.com/office/drawing/2014/main" id="{01C3C28D-AEFB-B8E9-FF7E-7C869580E617}"/>
              </a:ext>
            </a:extLst>
          </p:cNvPr>
          <p:cNvPicPr>
            <a:picLocks noChangeAspect="1"/>
          </p:cNvPicPr>
          <p:nvPr/>
        </p:nvPicPr>
        <p:blipFill rotWithShape="1">
          <a:blip r:embed="rId2"/>
          <a:srcRect r="3726" b="5288"/>
          <a:stretch/>
        </p:blipFill>
        <p:spPr>
          <a:xfrm>
            <a:off x="5559972" y="707988"/>
            <a:ext cx="6705600" cy="4994094"/>
          </a:xfrm>
          <a:prstGeom prst="rect">
            <a:avLst/>
          </a:prstGeom>
        </p:spPr>
      </p:pic>
      <p:sp>
        <p:nvSpPr>
          <p:cNvPr id="2" name="Title 1">
            <a:extLst>
              <a:ext uri="{FF2B5EF4-FFF2-40B4-BE49-F238E27FC236}">
                <a16:creationId xmlns:a16="http://schemas.microsoft.com/office/drawing/2014/main" id="{17BB5B72-2A7D-4FBC-56C9-7D166273531A}"/>
              </a:ext>
            </a:extLst>
          </p:cNvPr>
          <p:cNvSpPr>
            <a:spLocks noGrp="1"/>
          </p:cNvSpPr>
          <p:nvPr>
            <p:ph type="title"/>
          </p:nvPr>
        </p:nvSpPr>
        <p:spPr/>
        <p:txBody>
          <a:bodyPr/>
          <a:lstStyle/>
          <a:p>
            <a:r>
              <a:rPr lang="en-US"/>
              <a:t>Choose the plan that’s right for you</a:t>
            </a:r>
          </a:p>
        </p:txBody>
      </p:sp>
      <p:sp>
        <p:nvSpPr>
          <p:cNvPr id="3" name="TextBox 2">
            <a:extLst>
              <a:ext uri="{FF2B5EF4-FFF2-40B4-BE49-F238E27FC236}">
                <a16:creationId xmlns:a16="http://schemas.microsoft.com/office/drawing/2014/main" id="{2A5E3078-F8E8-0D92-6A44-B2EDAEEEAFC4}"/>
              </a:ext>
            </a:extLst>
          </p:cNvPr>
          <p:cNvSpPr txBox="1"/>
          <p:nvPr/>
        </p:nvSpPr>
        <p:spPr>
          <a:xfrm>
            <a:off x="457200" y="1547695"/>
            <a:ext cx="4822451" cy="4247317"/>
          </a:xfrm>
          <a:prstGeom prst="rect">
            <a:avLst/>
          </a:prstGeom>
          <a:noFill/>
          <a:ln>
            <a:noFill/>
          </a:ln>
        </p:spPr>
        <p:txBody>
          <a:bodyPr wrap="square" lIns="91440" tIns="45720" rIns="91440" bIns="45720" rtlCol="0" anchor="t">
            <a:spAutoFit/>
          </a:bodyPr>
          <a:lstStyle>
            <a:defPPr>
              <a:defRPr lang="en-US"/>
            </a:defPPr>
            <a:lvl1pPr>
              <a:defRPr>
                <a:latin typeface="+mj-lt"/>
              </a:defRPr>
            </a:lvl1pPr>
          </a:lstStyle>
          <a:p>
            <a:pPr marL="233045" marR="0" lvl="0" indent="-23304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A5A5A"/>
                </a:solidFill>
                <a:effectLst/>
                <a:uLnTx/>
                <a:uFillTx/>
                <a:latin typeface="Arial"/>
                <a:ea typeface="+mn-ea"/>
                <a:cs typeface="Arial"/>
              </a:rPr>
              <a:t>No contracts; pay month-to-month for non-subsidized tiers (Standard, Premium, Elite) </a:t>
            </a:r>
          </a:p>
          <a:p>
            <a:pPr marL="233045" marR="0" lvl="0" indent="-23304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5A5A5A"/>
              </a:solidFill>
              <a:effectLst/>
              <a:uLnTx/>
              <a:uFillTx/>
              <a:latin typeface="Arial" panose="020B0604020202020204" pitchFamily="34" charset="0"/>
              <a:ea typeface="+mn-ea"/>
              <a:cs typeface="Arial" panose="020B0604020202020204" pitchFamily="34" charset="0"/>
            </a:endParaRPr>
          </a:p>
          <a:p>
            <a:pPr marL="233045" marR="0" lvl="0" indent="-23304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A5A5A"/>
                </a:solidFill>
                <a:effectLst/>
                <a:uLnTx/>
                <a:uFillTx/>
                <a:latin typeface="Arial"/>
                <a:ea typeface="+mn-ea"/>
                <a:cs typeface="Arial"/>
              </a:rPr>
              <a:t>Flexibility to change tiers monthly</a:t>
            </a:r>
          </a:p>
          <a:p>
            <a:pPr marL="233045" marR="0" lvl="0" indent="-23304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solidFill>
                <a:srgbClr val="5A5A5A"/>
              </a:solidFill>
              <a:latin typeface="Arial"/>
              <a:cs typeface="Arial"/>
            </a:endParaRPr>
          </a:p>
          <a:p>
            <a:pPr marL="233045" marR="0" lvl="0" indent="-23304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A5A5A"/>
                </a:solidFill>
                <a:effectLst/>
                <a:uLnTx/>
                <a:uFillTx/>
                <a:latin typeface="Arial"/>
                <a:ea typeface="+mn-ea"/>
                <a:cs typeface="Arial"/>
              </a:rPr>
              <a:t>Browse locations in each tier </a:t>
            </a:r>
            <a:r>
              <a:rPr kumimoji="0" lang="en-US" sz="1800" b="1" i="0" u="none" strike="noStrike" kern="1200" cap="none" spc="0" normalizeH="0" baseline="0" noProof="0" dirty="0">
                <a:ln>
                  <a:noFill/>
                </a:ln>
                <a:solidFill>
                  <a:srgbClr val="5A5A5A"/>
                </a:solidFill>
                <a:effectLst/>
                <a:uLnTx/>
                <a:uFillTx/>
                <a:latin typeface="Arial"/>
                <a:ea typeface="+mn-ea"/>
                <a:cs typeface="Arial"/>
              </a:rPr>
              <a:t>before</a:t>
            </a:r>
            <a:r>
              <a:rPr kumimoji="0" lang="en-US" sz="1800" b="0" i="0" u="none" strike="noStrike" kern="1200" cap="none" spc="0" normalizeH="0" baseline="0" noProof="0" dirty="0">
                <a:ln>
                  <a:noFill/>
                </a:ln>
                <a:solidFill>
                  <a:srgbClr val="5A5A5A"/>
                </a:solidFill>
                <a:effectLst/>
                <a:uLnTx/>
                <a:uFillTx/>
                <a:latin typeface="Arial"/>
                <a:ea typeface="+mn-ea"/>
                <a:cs typeface="Arial"/>
              </a:rPr>
              <a:t> deciding to purchase</a:t>
            </a:r>
          </a:p>
          <a:p>
            <a:pPr marL="233045" marR="0" lvl="0" indent="-23304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solidFill>
                <a:srgbClr val="5A5A5A"/>
              </a:solidFill>
              <a:latin typeface="Arial"/>
              <a:cs typeface="Arial"/>
            </a:endParaRPr>
          </a:p>
          <a:p>
            <a:pPr marL="233045" marR="0" lvl="0" indent="-23304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A5A5A"/>
                </a:solidFill>
                <a:effectLst/>
                <a:uLnTx/>
                <a:uFillTx/>
                <a:latin typeface="Arial"/>
                <a:ea typeface="+mn-ea"/>
                <a:cs typeface="Arial"/>
              </a:rPr>
              <a:t>If you upgrade tiers (beyond the subsidized Classic and Digital), you can cancel with 30 days notice</a:t>
            </a:r>
          </a:p>
          <a:p>
            <a:pPr marL="233045" marR="0" lvl="0" indent="-23304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5A5A5A"/>
              </a:solidFill>
              <a:effectLst/>
              <a:uLnTx/>
              <a:uFillTx/>
              <a:latin typeface="Arial"/>
              <a:ea typeface="+mn-ea"/>
              <a:cs typeface="Arial"/>
            </a:endParaRPr>
          </a:p>
          <a:p>
            <a:pPr marL="233045" marR="0" lvl="0" indent="-23304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A5A5A"/>
                </a:solidFill>
                <a:effectLst/>
                <a:uLnTx/>
                <a:uFillTx/>
                <a:latin typeface="Arial"/>
                <a:ea typeface="+mn-ea"/>
                <a:cs typeface="Arial"/>
              </a:rPr>
              <a:t>Add </a:t>
            </a:r>
            <a:r>
              <a:rPr kumimoji="0" lang="en-US" sz="1800" b="0" i="0" u="sng" strike="noStrike" kern="1200" cap="none" spc="0" normalizeH="0" baseline="0" noProof="0" dirty="0">
                <a:ln>
                  <a:noFill/>
                </a:ln>
                <a:solidFill>
                  <a:srgbClr val="5A5A5A"/>
                </a:solidFill>
                <a:effectLst/>
                <a:uLnTx/>
                <a:uFillTx/>
                <a:latin typeface="Arial"/>
                <a:ea typeface="+mn-ea"/>
                <a:cs typeface="Arial"/>
              </a:rPr>
              <a:t>unlimited</a:t>
            </a:r>
            <a:r>
              <a:rPr kumimoji="0" lang="en-US" sz="1800" b="0" i="0" u="none" strike="noStrike" kern="1200" cap="none" spc="0" normalizeH="0" baseline="0" noProof="0" dirty="0">
                <a:ln>
                  <a:noFill/>
                </a:ln>
                <a:solidFill>
                  <a:srgbClr val="5A5A5A"/>
                </a:solidFill>
                <a:effectLst/>
                <a:uLnTx/>
                <a:uFillTx/>
                <a:latin typeface="Arial"/>
                <a:ea typeface="+mn-ea"/>
                <a:cs typeface="Arial"/>
              </a:rPr>
              <a:t> friends &amp; family members (who are not on your medical plan and ages 18+) at a 10% discount</a:t>
            </a:r>
          </a:p>
        </p:txBody>
      </p:sp>
      <p:pic>
        <p:nvPicPr>
          <p:cNvPr id="6" name="Picture 5">
            <a:extLst>
              <a:ext uri="{FF2B5EF4-FFF2-40B4-BE49-F238E27FC236}">
                <a16:creationId xmlns:a16="http://schemas.microsoft.com/office/drawing/2014/main" id="{D64792A9-3D43-2333-2611-46E17C402447}"/>
              </a:ext>
            </a:extLst>
          </p:cNvPr>
          <p:cNvPicPr>
            <a:picLocks noChangeAspect="1"/>
          </p:cNvPicPr>
          <p:nvPr/>
        </p:nvPicPr>
        <p:blipFill rotWithShape="1">
          <a:blip r:embed="rId3">
            <a:extLst>
              <a:ext uri="{28A0092B-C50C-407E-A947-70E740481C1C}">
                <a14:useLocalDpi xmlns:a14="http://schemas.microsoft.com/office/drawing/2010/main" val="0"/>
              </a:ext>
            </a:extLst>
          </a:blip>
          <a:srcRect r="20012"/>
          <a:stretch/>
        </p:blipFill>
        <p:spPr>
          <a:xfrm>
            <a:off x="4585714" y="630621"/>
            <a:ext cx="7679858" cy="5691688"/>
          </a:xfrm>
          <a:prstGeom prst="rect">
            <a:avLst/>
          </a:prstGeom>
          <a:effectLst>
            <a:reflection blurRad="6350" stA="35000" endPos="3000" dir="5400000" sy="-100000" algn="bl" rotWithShape="0"/>
          </a:effectLst>
        </p:spPr>
      </p:pic>
      <p:sp>
        <p:nvSpPr>
          <p:cNvPr id="4" name="TextBox 3">
            <a:extLst>
              <a:ext uri="{FF2B5EF4-FFF2-40B4-BE49-F238E27FC236}">
                <a16:creationId xmlns:a16="http://schemas.microsoft.com/office/drawing/2014/main" id="{487E7BA5-B1CE-A02C-0DA1-87CD5B15399E}"/>
              </a:ext>
            </a:extLst>
          </p:cNvPr>
          <p:cNvSpPr txBox="1"/>
          <p:nvPr/>
        </p:nvSpPr>
        <p:spPr bwMode="gray">
          <a:xfrm>
            <a:off x="6737685" y="3476465"/>
            <a:ext cx="635267" cy="184666"/>
          </a:xfrm>
          <a:prstGeom prst="rect">
            <a:avLst/>
          </a:prstGeom>
          <a:solidFill>
            <a:schemeClr val="bg1"/>
          </a:solidFill>
        </p:spPr>
        <p:txBody>
          <a:bodyPr vert="horz" wrap="square" lIns="0" tIns="0" rIns="0" bIns="0"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600" b="0" i="0" u="none" strike="noStrike" kern="1200" cap="none" spc="0" normalizeH="0" baseline="0" noProof="0">
                <a:ln>
                  <a:noFill/>
                </a:ln>
                <a:solidFill>
                  <a:srgbClr val="5A5A5A"/>
                </a:solidFill>
                <a:effectLst/>
                <a:uLnTx/>
                <a:uFillTx/>
                <a:latin typeface="Arial" panose="020B0604020202020204"/>
                <a:ea typeface="+mn-ea"/>
                <a:cs typeface="+mn-cs"/>
              </a:rPr>
              <a:t>23,000 digital classes</a:t>
            </a:r>
          </a:p>
        </p:txBody>
      </p:sp>
      <p:sp>
        <p:nvSpPr>
          <p:cNvPr id="7" name="TextBox 6">
            <a:extLst>
              <a:ext uri="{FF2B5EF4-FFF2-40B4-BE49-F238E27FC236}">
                <a16:creationId xmlns:a16="http://schemas.microsoft.com/office/drawing/2014/main" id="{427BEB13-B449-9E8A-1850-0272544BC887}"/>
              </a:ext>
            </a:extLst>
          </p:cNvPr>
          <p:cNvSpPr txBox="1"/>
          <p:nvPr/>
        </p:nvSpPr>
        <p:spPr bwMode="gray">
          <a:xfrm>
            <a:off x="7772731" y="3461315"/>
            <a:ext cx="635267" cy="184666"/>
          </a:xfrm>
          <a:prstGeom prst="rect">
            <a:avLst/>
          </a:prstGeom>
          <a:solidFill>
            <a:schemeClr val="bg1"/>
          </a:solidFill>
        </p:spPr>
        <p:txBody>
          <a:bodyPr vert="horz" wrap="square" lIns="0" tIns="0" rIns="0" bIns="0"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600" b="0" i="0" u="none" strike="noStrike" kern="1200" cap="none" spc="0" normalizeH="0" baseline="0" noProof="0" dirty="0">
                <a:ln>
                  <a:noFill/>
                </a:ln>
                <a:solidFill>
                  <a:srgbClr val="5A5A5A"/>
                </a:solidFill>
                <a:effectLst/>
                <a:uLnTx/>
                <a:uFillTx/>
                <a:latin typeface="Arial" panose="020B0604020202020204"/>
                <a:ea typeface="+mn-ea"/>
                <a:cs typeface="+mn-cs"/>
              </a:rPr>
              <a:t>12,000+ fitness locations</a:t>
            </a:r>
          </a:p>
        </p:txBody>
      </p:sp>
      <p:sp>
        <p:nvSpPr>
          <p:cNvPr id="9" name="TextBox 8">
            <a:extLst>
              <a:ext uri="{FF2B5EF4-FFF2-40B4-BE49-F238E27FC236}">
                <a16:creationId xmlns:a16="http://schemas.microsoft.com/office/drawing/2014/main" id="{0CE5ECB6-EECB-BE63-73F9-C7FC08BB3C12}"/>
              </a:ext>
            </a:extLst>
          </p:cNvPr>
          <p:cNvSpPr txBox="1"/>
          <p:nvPr/>
        </p:nvSpPr>
        <p:spPr bwMode="gray">
          <a:xfrm>
            <a:off x="10878347" y="3476465"/>
            <a:ext cx="635267" cy="184666"/>
          </a:xfrm>
          <a:prstGeom prst="rect">
            <a:avLst/>
          </a:prstGeom>
          <a:solidFill>
            <a:schemeClr val="bg1"/>
          </a:solidFill>
        </p:spPr>
        <p:txBody>
          <a:bodyPr vert="horz" wrap="square" lIns="0" tIns="0" rIns="0" bIns="0"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600" b="0" i="0" u="none" strike="noStrike" kern="1200" cap="none" spc="0" normalizeH="0" baseline="0" noProof="0" dirty="0">
                <a:ln>
                  <a:noFill/>
                </a:ln>
                <a:solidFill>
                  <a:srgbClr val="5A5A5A"/>
                </a:solidFill>
                <a:effectLst/>
                <a:uLnTx/>
                <a:uFillTx/>
                <a:latin typeface="Arial" panose="020B0604020202020204"/>
                <a:ea typeface="+mn-ea"/>
                <a:cs typeface="+mn-cs"/>
              </a:rPr>
              <a:t>19,000+ fitness locations</a:t>
            </a:r>
          </a:p>
        </p:txBody>
      </p:sp>
      <p:sp>
        <p:nvSpPr>
          <p:cNvPr id="10" name="TextBox 9">
            <a:extLst>
              <a:ext uri="{FF2B5EF4-FFF2-40B4-BE49-F238E27FC236}">
                <a16:creationId xmlns:a16="http://schemas.microsoft.com/office/drawing/2014/main" id="{789E9FDE-B746-3CF4-6949-7DB75F9CFF97}"/>
              </a:ext>
            </a:extLst>
          </p:cNvPr>
          <p:cNvSpPr txBox="1"/>
          <p:nvPr/>
        </p:nvSpPr>
        <p:spPr bwMode="gray">
          <a:xfrm>
            <a:off x="9843301" y="3462647"/>
            <a:ext cx="635267" cy="184666"/>
          </a:xfrm>
          <a:prstGeom prst="rect">
            <a:avLst/>
          </a:prstGeom>
          <a:solidFill>
            <a:schemeClr val="bg1"/>
          </a:solidFill>
        </p:spPr>
        <p:txBody>
          <a:bodyPr vert="horz" wrap="square" lIns="0" tIns="0" rIns="0" bIns="0"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600" b="0" i="0" u="none" strike="noStrike" kern="1200" cap="none" spc="0" normalizeH="0" baseline="0" noProof="0">
                <a:ln>
                  <a:noFill/>
                </a:ln>
                <a:solidFill>
                  <a:srgbClr val="5A5A5A"/>
                </a:solidFill>
                <a:effectLst/>
                <a:uLnTx/>
                <a:uFillTx/>
                <a:latin typeface="Arial" panose="020B0604020202020204"/>
                <a:ea typeface="+mn-ea"/>
                <a:cs typeface="+mn-cs"/>
              </a:rPr>
              <a:t>15,000+ fitness locations</a:t>
            </a:r>
          </a:p>
        </p:txBody>
      </p:sp>
      <p:sp>
        <p:nvSpPr>
          <p:cNvPr id="11" name="TextBox 10">
            <a:extLst>
              <a:ext uri="{FF2B5EF4-FFF2-40B4-BE49-F238E27FC236}">
                <a16:creationId xmlns:a16="http://schemas.microsoft.com/office/drawing/2014/main" id="{A8A85407-35D4-1F2E-372C-834986B2CF0E}"/>
              </a:ext>
            </a:extLst>
          </p:cNvPr>
          <p:cNvSpPr txBox="1"/>
          <p:nvPr/>
        </p:nvSpPr>
        <p:spPr bwMode="gray">
          <a:xfrm>
            <a:off x="8808016" y="3448028"/>
            <a:ext cx="635267" cy="184666"/>
          </a:xfrm>
          <a:prstGeom prst="rect">
            <a:avLst/>
          </a:prstGeom>
          <a:solidFill>
            <a:schemeClr val="bg1"/>
          </a:solidFill>
        </p:spPr>
        <p:txBody>
          <a:bodyPr vert="horz" wrap="square" lIns="0" tIns="0" rIns="0" bIns="0"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600" b="0" i="0" u="none" strike="noStrike" kern="1200" cap="none" spc="0" normalizeH="0" baseline="0" noProof="0" dirty="0">
                <a:ln>
                  <a:noFill/>
                </a:ln>
                <a:solidFill>
                  <a:srgbClr val="5A5A5A"/>
                </a:solidFill>
                <a:effectLst/>
                <a:uLnTx/>
                <a:uFillTx/>
                <a:latin typeface="Arial" panose="020B0604020202020204"/>
                <a:ea typeface="+mn-ea"/>
                <a:cs typeface="+mn-cs"/>
              </a:rPr>
              <a:t>14,000+ fitness locations</a:t>
            </a:r>
          </a:p>
        </p:txBody>
      </p:sp>
      <p:sp>
        <p:nvSpPr>
          <p:cNvPr id="13" name="TextBox 12">
            <a:extLst>
              <a:ext uri="{FF2B5EF4-FFF2-40B4-BE49-F238E27FC236}">
                <a16:creationId xmlns:a16="http://schemas.microsoft.com/office/drawing/2014/main" id="{44C6F52B-F08A-9CDE-7D3C-EB30EBC37FA4}"/>
              </a:ext>
            </a:extLst>
          </p:cNvPr>
          <p:cNvSpPr txBox="1"/>
          <p:nvPr/>
        </p:nvSpPr>
        <p:spPr bwMode="gray">
          <a:xfrm>
            <a:off x="7625933" y="3034987"/>
            <a:ext cx="635267" cy="246221"/>
          </a:xfrm>
          <a:prstGeom prst="rect">
            <a:avLst/>
          </a:prstGeom>
          <a:solidFill>
            <a:schemeClr val="bg1"/>
          </a:solidFill>
        </p:spPr>
        <p:txBody>
          <a:bodyPr vert="horz" wrap="square" lIns="0" tIns="0" rIns="0" bIns="0"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600" b="1" i="0" u="none" strike="noStrike" kern="1200" cap="none" spc="0" normalizeH="0" baseline="0" noProof="0" dirty="0">
                <a:ln>
                  <a:noFill/>
                </a:ln>
                <a:solidFill>
                  <a:srgbClr val="5A5A5A"/>
                </a:solidFill>
                <a:effectLst/>
                <a:uLnTx/>
                <a:uFillTx/>
                <a:latin typeface="+mj-lt"/>
                <a:ea typeface="+mn-ea"/>
                <a:cs typeface="Calibri" panose="020F0502020204030204" pitchFamily="34" charset="0"/>
              </a:rPr>
              <a:t>$29</a:t>
            </a:r>
            <a:r>
              <a:rPr kumimoji="0" lang="en-US" sz="600" b="1" i="0" u="none" strike="noStrike" kern="1200" cap="none" spc="0" normalizeH="0" baseline="0" noProof="0" dirty="0">
                <a:ln>
                  <a:noFill/>
                </a:ln>
                <a:solidFill>
                  <a:srgbClr val="5A5A5A"/>
                </a:solidFill>
                <a:effectLst/>
                <a:uLnTx/>
                <a:uFillTx/>
                <a:latin typeface="+mj-lt"/>
                <a:ea typeface="+mn-ea"/>
                <a:cs typeface="Calibri" panose="020F0502020204030204" pitchFamily="34" charset="0"/>
              </a:rPr>
              <a:t>/ month</a:t>
            </a:r>
          </a:p>
        </p:txBody>
      </p:sp>
      <p:sp>
        <p:nvSpPr>
          <p:cNvPr id="14" name="TextBox 13">
            <a:extLst>
              <a:ext uri="{FF2B5EF4-FFF2-40B4-BE49-F238E27FC236}">
                <a16:creationId xmlns:a16="http://schemas.microsoft.com/office/drawing/2014/main" id="{572647B0-EA85-A5D7-C35C-368605E1F13D}"/>
              </a:ext>
            </a:extLst>
          </p:cNvPr>
          <p:cNvSpPr txBox="1"/>
          <p:nvPr/>
        </p:nvSpPr>
        <p:spPr bwMode="gray">
          <a:xfrm>
            <a:off x="8637180" y="3032599"/>
            <a:ext cx="635267" cy="246221"/>
          </a:xfrm>
          <a:prstGeom prst="rect">
            <a:avLst/>
          </a:prstGeom>
          <a:solidFill>
            <a:schemeClr val="bg1"/>
          </a:solidFill>
        </p:spPr>
        <p:txBody>
          <a:bodyPr vert="horz" wrap="square" lIns="0" tIns="0" rIns="0" bIns="0"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600" b="1" i="0" u="none" strike="noStrike" kern="1200" cap="none" spc="0" normalizeH="0" baseline="0" noProof="0">
                <a:ln>
                  <a:noFill/>
                </a:ln>
                <a:solidFill>
                  <a:srgbClr val="5A5A5A"/>
                </a:solidFill>
                <a:effectLst/>
                <a:uLnTx/>
                <a:uFillTx/>
                <a:latin typeface="+mj-lt"/>
                <a:ea typeface="+mn-ea"/>
                <a:cs typeface="Calibri" panose="020F0502020204030204" pitchFamily="34" charset="0"/>
              </a:rPr>
              <a:t>$64</a:t>
            </a:r>
            <a:r>
              <a:rPr kumimoji="0" lang="en-US" sz="600" b="1" i="0" u="none" strike="noStrike" kern="1200" cap="none" spc="0" normalizeH="0" baseline="0" noProof="0">
                <a:ln>
                  <a:noFill/>
                </a:ln>
                <a:solidFill>
                  <a:srgbClr val="5A5A5A"/>
                </a:solidFill>
                <a:effectLst/>
                <a:uLnTx/>
                <a:uFillTx/>
                <a:latin typeface="+mj-lt"/>
                <a:ea typeface="+mn-ea"/>
                <a:cs typeface="Calibri" panose="020F0502020204030204" pitchFamily="34" charset="0"/>
              </a:rPr>
              <a:t>/ month</a:t>
            </a:r>
          </a:p>
        </p:txBody>
      </p:sp>
      <p:sp>
        <p:nvSpPr>
          <p:cNvPr id="15" name="TextBox 14">
            <a:extLst>
              <a:ext uri="{FF2B5EF4-FFF2-40B4-BE49-F238E27FC236}">
                <a16:creationId xmlns:a16="http://schemas.microsoft.com/office/drawing/2014/main" id="{71AEB31D-9307-D3AE-F431-2423070FEF99}"/>
              </a:ext>
            </a:extLst>
          </p:cNvPr>
          <p:cNvSpPr txBox="1"/>
          <p:nvPr/>
        </p:nvSpPr>
        <p:spPr bwMode="gray">
          <a:xfrm>
            <a:off x="10726413" y="3023681"/>
            <a:ext cx="787201" cy="246221"/>
          </a:xfrm>
          <a:prstGeom prst="rect">
            <a:avLst/>
          </a:prstGeom>
          <a:solidFill>
            <a:schemeClr val="bg1"/>
          </a:solidFill>
        </p:spPr>
        <p:txBody>
          <a:bodyPr vert="horz" wrap="square" lIns="0" tIns="0" rIns="0" bIns="0"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600" b="1" i="0" u="none" strike="noStrike" kern="1200" cap="none" spc="0" normalizeH="0" baseline="0" noProof="0">
                <a:ln>
                  <a:noFill/>
                </a:ln>
                <a:solidFill>
                  <a:srgbClr val="5A5A5A"/>
                </a:solidFill>
                <a:effectLst/>
                <a:uLnTx/>
                <a:uFillTx/>
                <a:latin typeface="+mj-lt"/>
                <a:ea typeface="+mn-ea"/>
                <a:cs typeface="Calibri" panose="020F0502020204030204" pitchFamily="34" charset="0"/>
              </a:rPr>
              <a:t>$144</a:t>
            </a:r>
            <a:r>
              <a:rPr kumimoji="0" lang="en-US" sz="600" b="1" i="0" u="none" strike="noStrike" kern="1200" cap="none" spc="0" normalizeH="0" baseline="0" noProof="0">
                <a:ln>
                  <a:noFill/>
                </a:ln>
                <a:solidFill>
                  <a:srgbClr val="5A5A5A"/>
                </a:solidFill>
                <a:effectLst/>
                <a:uLnTx/>
                <a:uFillTx/>
                <a:latin typeface="+mj-lt"/>
                <a:ea typeface="+mn-ea"/>
                <a:cs typeface="Calibri" panose="020F0502020204030204" pitchFamily="34" charset="0"/>
              </a:rPr>
              <a:t>/ month</a:t>
            </a:r>
          </a:p>
        </p:txBody>
      </p:sp>
      <p:sp>
        <p:nvSpPr>
          <p:cNvPr id="16" name="TextBox 15">
            <a:extLst>
              <a:ext uri="{FF2B5EF4-FFF2-40B4-BE49-F238E27FC236}">
                <a16:creationId xmlns:a16="http://schemas.microsoft.com/office/drawing/2014/main" id="{02426B6B-1DF5-1267-6D29-963A05B8C6BE}"/>
              </a:ext>
            </a:extLst>
          </p:cNvPr>
          <p:cNvSpPr txBox="1"/>
          <p:nvPr/>
        </p:nvSpPr>
        <p:spPr bwMode="gray">
          <a:xfrm>
            <a:off x="6581317" y="3032599"/>
            <a:ext cx="635267" cy="246221"/>
          </a:xfrm>
          <a:prstGeom prst="rect">
            <a:avLst/>
          </a:prstGeom>
          <a:solidFill>
            <a:schemeClr val="bg1"/>
          </a:solidFill>
        </p:spPr>
        <p:txBody>
          <a:bodyPr vert="horz" wrap="square" lIns="0" tIns="0" rIns="0" bIns="0"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600" b="1" i="0" u="none" strike="noStrike" kern="1200" cap="none" spc="0" normalizeH="0" baseline="0" noProof="0" dirty="0">
                <a:ln>
                  <a:noFill/>
                </a:ln>
                <a:solidFill>
                  <a:srgbClr val="5A5A5A"/>
                </a:solidFill>
                <a:effectLst/>
                <a:uLnTx/>
                <a:uFillTx/>
                <a:latin typeface="+mj-lt"/>
                <a:ea typeface="+mn-ea"/>
                <a:cs typeface="Calibri" panose="020F0502020204030204" pitchFamily="34" charset="0"/>
              </a:rPr>
              <a:t>$</a:t>
            </a:r>
            <a:r>
              <a:rPr lang="en-US" sz="1600" b="1" dirty="0">
                <a:solidFill>
                  <a:srgbClr val="5A5A5A"/>
                </a:solidFill>
                <a:latin typeface="+mj-lt"/>
                <a:cs typeface="Calibri" panose="020F0502020204030204" pitchFamily="34" charset="0"/>
              </a:rPr>
              <a:t>10</a:t>
            </a:r>
            <a:r>
              <a:rPr kumimoji="0" lang="en-US" sz="600" b="1" i="0" u="none" strike="noStrike" kern="1200" cap="none" spc="0" normalizeH="0" baseline="0" noProof="0" dirty="0">
                <a:ln>
                  <a:noFill/>
                </a:ln>
                <a:solidFill>
                  <a:srgbClr val="5A5A5A"/>
                </a:solidFill>
                <a:effectLst/>
                <a:uLnTx/>
                <a:uFillTx/>
                <a:latin typeface="+mj-lt"/>
                <a:ea typeface="+mn-ea"/>
                <a:cs typeface="Calibri" panose="020F0502020204030204" pitchFamily="34" charset="0"/>
              </a:rPr>
              <a:t>/ month</a:t>
            </a:r>
          </a:p>
        </p:txBody>
      </p:sp>
      <p:pic>
        <p:nvPicPr>
          <p:cNvPr id="12" name="Picture 11">
            <a:extLst>
              <a:ext uri="{FF2B5EF4-FFF2-40B4-BE49-F238E27FC236}">
                <a16:creationId xmlns:a16="http://schemas.microsoft.com/office/drawing/2014/main" id="{3258E97D-1BC6-902A-CD41-A0B93A9E5AE7}"/>
              </a:ext>
            </a:extLst>
          </p:cNvPr>
          <p:cNvPicPr>
            <a:picLocks noChangeAspect="1"/>
          </p:cNvPicPr>
          <p:nvPr/>
        </p:nvPicPr>
        <p:blipFill>
          <a:blip r:embed="rId4"/>
          <a:stretch>
            <a:fillRect/>
          </a:stretch>
        </p:blipFill>
        <p:spPr>
          <a:xfrm>
            <a:off x="6413704" y="1879209"/>
            <a:ext cx="5386410" cy="3137638"/>
          </a:xfrm>
          <a:prstGeom prst="rect">
            <a:avLst/>
          </a:prstGeom>
        </p:spPr>
      </p:pic>
    </p:spTree>
    <p:extLst>
      <p:ext uri="{BB962C8B-B14F-4D97-AF65-F5344CB8AC3E}">
        <p14:creationId xmlns:p14="http://schemas.microsoft.com/office/powerpoint/2010/main" val="1022444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BD808797-D29E-6949-B194-928D9D7026F7}"/>
              </a:ext>
            </a:extLst>
          </p:cNvPr>
          <p:cNvSpPr>
            <a:spLocks noGrp="1"/>
          </p:cNvSpPr>
          <p:nvPr>
            <p:ph type="title"/>
          </p:nvPr>
        </p:nvSpPr>
        <p:spPr>
          <a:xfrm>
            <a:off x="457199" y="555639"/>
            <a:ext cx="9601200" cy="304699"/>
          </a:xfrm>
        </p:spPr>
        <p:txBody>
          <a:bodyPr wrap="square" anchor="t">
            <a:normAutofit/>
          </a:bodyPr>
          <a:lstStyle/>
          <a:p>
            <a:r>
              <a:rPr lang="en-US" dirty="0"/>
              <a:t>A variety of membership options to fit lifestyle goals </a:t>
            </a:r>
          </a:p>
        </p:txBody>
      </p:sp>
      <p:sp>
        <p:nvSpPr>
          <p:cNvPr id="14" name="Slide Number Placeholder 4"/>
          <p:cNvSpPr>
            <a:spLocks noGrp="1"/>
          </p:cNvSpPr>
          <p:nvPr>
            <p:ph type="sldNum" sz="quarter" idx="4294967295"/>
          </p:nvPr>
        </p:nvSpPr>
        <p:spPr>
          <a:xfrm>
            <a:off x="0" y="7221433"/>
            <a:ext cx="914400" cy="30778"/>
          </a:xfrm>
          <a:prstGeom prst="rect">
            <a:avLst/>
          </a:prstGeo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7957F754-FA9B-471A-A640-02AAA5C9955A}" type="slidenum">
              <a:rPr kumimoji="0" lang="en-US" sz="1800" b="0" i="0" u="none" strike="noStrike" kern="1200" cap="none" spc="0" normalizeH="0" baseline="0" noProof="0" smtClean="0">
                <a:ln>
                  <a:noFill/>
                </a:ln>
                <a:solidFill>
                  <a:srgbClr val="5A5A5A"/>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4</a:t>
            </a:fld>
            <a:endParaRPr kumimoji="0" lang="en-US" sz="1800" b="0" i="0" u="none" strike="noStrike" kern="1200" cap="none" spc="0" normalizeH="0" baseline="0" noProof="0">
              <a:ln>
                <a:noFill/>
              </a:ln>
              <a:solidFill>
                <a:srgbClr val="5A5A5A"/>
              </a:solidFill>
              <a:effectLst/>
              <a:uLnTx/>
              <a:uFillTx/>
              <a:latin typeface="Arial" panose="020B0604020202020204"/>
              <a:ea typeface="+mn-ea"/>
              <a:cs typeface="+mn-cs"/>
            </a:endParaRPr>
          </a:p>
        </p:txBody>
      </p:sp>
      <p:sp>
        <p:nvSpPr>
          <p:cNvPr id="2" name="TextBox 1">
            <a:extLst>
              <a:ext uri="{FF2B5EF4-FFF2-40B4-BE49-F238E27FC236}">
                <a16:creationId xmlns:a16="http://schemas.microsoft.com/office/drawing/2014/main" id="{5CD8E909-2D0E-07EC-AE24-75F1C0C276A7}"/>
              </a:ext>
            </a:extLst>
          </p:cNvPr>
          <p:cNvSpPr txBox="1"/>
          <p:nvPr/>
        </p:nvSpPr>
        <p:spPr bwMode="gray">
          <a:xfrm>
            <a:off x="457198" y="5673961"/>
            <a:ext cx="11216937" cy="215444"/>
          </a:xfrm>
          <a:prstGeom prst="rect">
            <a:avLst/>
          </a:prstGeom>
          <a:noFill/>
        </p:spPr>
        <p:txBody>
          <a:bodyPr vert="horz" wrap="square" lIns="0" tIns="0" rIns="0" bIns="0" rtlCol="0">
            <a:spAutoFit/>
          </a:bodyPr>
          <a:lstStyle/>
          <a:p>
            <a:pPr>
              <a:spcBef>
                <a:spcPts val="600"/>
              </a:spcBef>
            </a:pPr>
            <a:r>
              <a:rPr lang="en-US" sz="1400" dirty="0"/>
              <a:t>*Average savings of 20% off a single gym membership *</a:t>
            </a:r>
            <a:r>
              <a:rPr lang="en-US" sz="1400" dirty="0" err="1"/>
              <a:t>Shipt</a:t>
            </a:r>
            <a:r>
              <a:rPr lang="en-US" sz="1400" dirty="0"/>
              <a:t> and Walmart + Subscriptions approx. $100 each per year</a:t>
            </a:r>
          </a:p>
        </p:txBody>
      </p:sp>
      <p:pic>
        <p:nvPicPr>
          <p:cNvPr id="8" name="Picture 7">
            <a:extLst>
              <a:ext uri="{FF2B5EF4-FFF2-40B4-BE49-F238E27FC236}">
                <a16:creationId xmlns:a16="http://schemas.microsoft.com/office/drawing/2014/main" id="{7DECA04F-D38E-37BD-35D1-0405299A6F0C}"/>
              </a:ext>
            </a:extLst>
          </p:cNvPr>
          <p:cNvPicPr>
            <a:picLocks noChangeAspect="1"/>
          </p:cNvPicPr>
          <p:nvPr/>
        </p:nvPicPr>
        <p:blipFill>
          <a:blip r:embed="rId3"/>
          <a:stretch>
            <a:fillRect/>
          </a:stretch>
        </p:blipFill>
        <p:spPr>
          <a:xfrm>
            <a:off x="290615" y="968595"/>
            <a:ext cx="11383519" cy="4596857"/>
          </a:xfrm>
          <a:prstGeom prst="rect">
            <a:avLst/>
          </a:prstGeom>
        </p:spPr>
      </p:pic>
    </p:spTree>
    <p:extLst>
      <p:ext uri="{BB962C8B-B14F-4D97-AF65-F5344CB8AC3E}">
        <p14:creationId xmlns:p14="http://schemas.microsoft.com/office/powerpoint/2010/main" val="2071221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CBC8F-3788-4747-8D97-BC05AFFCEA06}"/>
              </a:ext>
            </a:extLst>
          </p:cNvPr>
          <p:cNvSpPr>
            <a:spLocks noGrp="1"/>
          </p:cNvSpPr>
          <p:nvPr>
            <p:ph type="title"/>
          </p:nvPr>
        </p:nvSpPr>
        <p:spPr bwMode="gray"/>
        <p:txBody>
          <a:bodyPr/>
          <a:lstStyle/>
          <a:p>
            <a:r>
              <a:rPr lang="en-GB" dirty="0">
                <a:latin typeface="Arial"/>
                <a:cs typeface="Arial"/>
              </a:rPr>
              <a:t>One Pass Select Gym Brands</a:t>
            </a:r>
            <a:endParaRPr lang="en-US" dirty="0">
              <a:latin typeface="Arial"/>
              <a:cs typeface="Arial"/>
            </a:endParaRPr>
          </a:p>
        </p:txBody>
      </p:sp>
      <p:grpSp>
        <p:nvGrpSpPr>
          <p:cNvPr id="5" name="Group 4">
            <a:extLst>
              <a:ext uri="{FF2B5EF4-FFF2-40B4-BE49-F238E27FC236}">
                <a16:creationId xmlns:a16="http://schemas.microsoft.com/office/drawing/2014/main" id="{227189ED-5F21-0E3D-4EFE-146A435FAB76}"/>
              </a:ext>
            </a:extLst>
          </p:cNvPr>
          <p:cNvGrpSpPr/>
          <p:nvPr/>
        </p:nvGrpSpPr>
        <p:grpSpPr>
          <a:xfrm>
            <a:off x="738277" y="1060356"/>
            <a:ext cx="10359558" cy="4939493"/>
            <a:chOff x="457199" y="1129122"/>
            <a:chExt cx="11277602" cy="5377223"/>
          </a:xfrm>
        </p:grpSpPr>
        <p:pic>
          <p:nvPicPr>
            <p:cNvPr id="26" name="Picture 2" descr="Life Time Employee Benefits and Perks | Glassdoor">
              <a:extLst>
                <a:ext uri="{FF2B5EF4-FFF2-40B4-BE49-F238E27FC236}">
                  <a16:creationId xmlns:a16="http://schemas.microsoft.com/office/drawing/2014/main" id="{0A0D73E0-FA1F-3834-4C81-7252D2980E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2198" y="1458830"/>
              <a:ext cx="1182223" cy="118222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Life Time Employee Benefits and Perks | Glassdoor">
              <a:extLst>
                <a:ext uri="{FF2B5EF4-FFF2-40B4-BE49-F238E27FC236}">
                  <a16:creationId xmlns:a16="http://schemas.microsoft.com/office/drawing/2014/main" id="{8E85C7F0-5772-17E7-074E-946B46AC72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83570" y="2142489"/>
              <a:ext cx="1182223" cy="118222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Les Mills On Demand Reviews - Details, Our Experience, Pros and Cons">
              <a:extLst>
                <a:ext uri="{FF2B5EF4-FFF2-40B4-BE49-F238E27FC236}">
                  <a16:creationId xmlns:a16="http://schemas.microsoft.com/office/drawing/2014/main" id="{B8CAFC70-F834-1B46-2D60-084F1A747103}"/>
                </a:ext>
              </a:extLst>
            </p:cNvPr>
            <p:cNvPicPr>
              <a:picLocks noChangeAspect="1" noChangeArrowheads="1"/>
            </p:cNvPicPr>
            <p:nvPr/>
          </p:nvPicPr>
          <p:blipFill>
            <a:blip r:embed="rId3" cstate="email">
              <a:alphaModFix/>
              <a:extLst>
                <a:ext uri="{28A0092B-C50C-407E-A947-70E740481C1C}">
                  <a14:useLocalDpi xmlns:a14="http://schemas.microsoft.com/office/drawing/2010/main"/>
                </a:ext>
              </a:extLst>
            </a:blip>
            <a:srcRect/>
            <a:stretch>
              <a:fillRect/>
            </a:stretch>
          </p:blipFill>
          <p:spPr bwMode="auto">
            <a:xfrm>
              <a:off x="814920" y="1430858"/>
              <a:ext cx="1330442" cy="9048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nytime Fitness | Brands of the World™ | Download vector logos and logotypes">
              <a:extLst>
                <a:ext uri="{FF2B5EF4-FFF2-40B4-BE49-F238E27FC236}">
                  <a16:creationId xmlns:a16="http://schemas.microsoft.com/office/drawing/2014/main" id="{C424FDC8-D174-1EA7-7877-8597965E8FA1}"/>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t="21699" r="1" b="18044"/>
            <a:stretch/>
          </p:blipFill>
          <p:spPr bwMode="auto">
            <a:xfrm>
              <a:off x="3140528" y="4537941"/>
              <a:ext cx="1256861" cy="72330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Snap Fitness Class Action Challenges So-Called 'Club Enhancement Fee' | Top  Class Actions">
              <a:extLst>
                <a:ext uri="{FF2B5EF4-FFF2-40B4-BE49-F238E27FC236}">
                  <a16:creationId xmlns:a16="http://schemas.microsoft.com/office/drawing/2014/main" id="{04DFEC28-E4B9-8B2F-9EBA-852737B37BF2}"/>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t="17096" r="-1" b="23527"/>
            <a:stretch/>
          </p:blipFill>
          <p:spPr bwMode="auto">
            <a:xfrm>
              <a:off x="3154614" y="5005576"/>
              <a:ext cx="1218178" cy="72330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LA Fitness | Brands of the World™ | Download vector logos and logotypes">
              <a:extLst>
                <a:ext uri="{FF2B5EF4-FFF2-40B4-BE49-F238E27FC236}">
                  <a16:creationId xmlns:a16="http://schemas.microsoft.com/office/drawing/2014/main" id="{8907CA23-B9E3-A4FC-12C8-C1755ABC1EF3}"/>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t="27561" r="2" b="12623"/>
            <a:stretch/>
          </p:blipFill>
          <p:spPr bwMode="auto">
            <a:xfrm>
              <a:off x="3203148" y="1687804"/>
              <a:ext cx="1107024" cy="641128"/>
            </a:xfrm>
            <a:prstGeom prst="rect">
              <a:avLst/>
            </a:prstGeom>
            <a:noFill/>
            <a:extLst>
              <a:ext uri="{909E8E84-426E-40DD-AFC4-6F175D3DCCD1}">
                <a14:hiddenFill xmlns:a14="http://schemas.microsoft.com/office/drawing/2010/main">
                  <a:solidFill>
                    <a:srgbClr val="FFFFFF"/>
                  </a:solidFill>
                </a14:hiddenFill>
              </a:ext>
            </a:extLst>
          </p:spPr>
        </p:pic>
        <p:pic>
          <p:nvPicPr>
            <p:cNvPr id="14" name="Google Shape;238;p6" descr="Crunch Fitness coming to Midland | Yourbasin">
              <a:extLst>
                <a:ext uri="{FF2B5EF4-FFF2-40B4-BE49-F238E27FC236}">
                  <a16:creationId xmlns:a16="http://schemas.microsoft.com/office/drawing/2014/main" id="{DAF12667-17A7-D0E3-A245-03B03E272E77}"/>
                </a:ext>
              </a:extLst>
            </p:cNvPr>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3199631" y="3788997"/>
              <a:ext cx="1159296" cy="723301"/>
            </a:xfrm>
            <a:prstGeom prst="rect">
              <a:avLst/>
            </a:prstGeom>
            <a:noFill/>
            <a:ln>
              <a:noFill/>
            </a:ln>
          </p:spPr>
        </p:pic>
        <p:pic>
          <p:nvPicPr>
            <p:cNvPr id="18" name="Picture 2" descr="Orangetheory Fitness Signs Deal For 70 Studios In Japan">
              <a:extLst>
                <a:ext uri="{FF2B5EF4-FFF2-40B4-BE49-F238E27FC236}">
                  <a16:creationId xmlns:a16="http://schemas.microsoft.com/office/drawing/2014/main" id="{6542088F-585A-DEF6-A7F0-40B074254923}"/>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0028574" y="1673071"/>
              <a:ext cx="1486153" cy="55014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2" descr="The Best Full Body Barre Workout | Pure Barre">
              <a:extLst>
                <a:ext uri="{FF2B5EF4-FFF2-40B4-BE49-F238E27FC236}">
                  <a16:creationId xmlns:a16="http://schemas.microsoft.com/office/drawing/2014/main" id="{F1902051-82C8-C656-4917-F0184E2FB3BB}"/>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7659465" y="5287349"/>
              <a:ext cx="1784290" cy="99693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StretchLab, Original and Largest Assisted Stretching Brand Inks 250th  Franchise Agreement">
              <a:extLst>
                <a:ext uri="{FF2B5EF4-FFF2-40B4-BE49-F238E27FC236}">
                  <a16:creationId xmlns:a16="http://schemas.microsoft.com/office/drawing/2014/main" id="{96A5C888-8AE5-B5F2-15BD-E787B4238133}"/>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0042699" y="4741376"/>
              <a:ext cx="1457903" cy="77515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CycleBar Partners with Young Survival Coalition in Support of Breast Cancer  Awareness">
              <a:extLst>
                <a:ext uri="{FF2B5EF4-FFF2-40B4-BE49-F238E27FC236}">
                  <a16:creationId xmlns:a16="http://schemas.microsoft.com/office/drawing/2014/main" id="{96831FC6-F7C9-6CC6-A3EC-5629A4D4363B}"/>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5317959" y="1545059"/>
              <a:ext cx="1556085" cy="8182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Row House: High-Energy, Low-Impact Indoor Rowing Classes">
              <a:extLst>
                <a:ext uri="{FF2B5EF4-FFF2-40B4-BE49-F238E27FC236}">
                  <a16:creationId xmlns:a16="http://schemas.microsoft.com/office/drawing/2014/main" id="{B11E5B44-5747-D42F-BC3F-92A406E2679E}"/>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5467935" y="4162309"/>
              <a:ext cx="1256130" cy="70190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Life Time Employee Benefits and Perks | Glassdoor">
              <a:extLst>
                <a:ext uri="{FF2B5EF4-FFF2-40B4-BE49-F238E27FC236}">
                  <a16:creationId xmlns:a16="http://schemas.microsoft.com/office/drawing/2014/main" id="{EC780D74-C536-EB7C-2E1D-DC0994736A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7983" y="2214992"/>
              <a:ext cx="1182223" cy="118222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lub Pilates">
              <a:extLst>
                <a:ext uri="{FF2B5EF4-FFF2-40B4-BE49-F238E27FC236}">
                  <a16:creationId xmlns:a16="http://schemas.microsoft.com/office/drawing/2014/main" id="{DF855367-53A5-5FAA-B07F-8B977448055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686940" y="2328932"/>
              <a:ext cx="1729339" cy="100584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descr="Daily Burn — A Better Fit">
              <a:extLst>
                <a:ext uri="{FF2B5EF4-FFF2-40B4-BE49-F238E27FC236}">
                  <a16:creationId xmlns:a16="http://schemas.microsoft.com/office/drawing/2014/main" id="{DB543858-1678-D6FF-5C00-F0BBB133184B}"/>
                </a:ext>
              </a:extLst>
            </p:cNvPr>
            <p:cNvPicPr>
              <a:picLocks noChangeAspect="1" noChangeArrowheads="1"/>
            </p:cNvPicPr>
            <p:nvPr/>
          </p:nvPicPr>
          <p:blipFill>
            <a:blip r:embed="rId14" cstate="email">
              <a:extLst>
                <a:ext uri="{28A0092B-C50C-407E-A947-70E740481C1C}">
                  <a14:useLocalDpi xmlns:a14="http://schemas.microsoft.com/office/drawing/2010/main"/>
                </a:ext>
              </a:extLst>
            </a:blip>
            <a:stretch>
              <a:fillRect/>
            </a:stretch>
          </p:blipFill>
          <p:spPr bwMode="auto">
            <a:xfrm>
              <a:off x="700806" y="2250175"/>
              <a:ext cx="1558671" cy="34167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0" descr="Cancel Fitbit Premium or Coach using your iPhone, Android, computer, or the  web - MyHealthyApple">
              <a:extLst>
                <a:ext uri="{FF2B5EF4-FFF2-40B4-BE49-F238E27FC236}">
                  <a16:creationId xmlns:a16="http://schemas.microsoft.com/office/drawing/2014/main" id="{A78142D6-1D15-A7F8-6EC3-E5F1EE0588EE}"/>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tretch>
              <a:fillRect/>
            </a:stretch>
          </p:blipFill>
          <p:spPr bwMode="auto">
            <a:xfrm>
              <a:off x="460356" y="2875647"/>
              <a:ext cx="1965706" cy="39079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descr="Shape&#10;&#10;Description automatically generated with medium confidence">
              <a:extLst>
                <a:ext uri="{FF2B5EF4-FFF2-40B4-BE49-F238E27FC236}">
                  <a16:creationId xmlns:a16="http://schemas.microsoft.com/office/drawing/2014/main" id="{DE8C4EEA-1CBB-F617-C836-C6A3C1662565}"/>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874044" y="4494419"/>
              <a:ext cx="915425" cy="313172"/>
            </a:xfrm>
            <a:prstGeom prst="rect">
              <a:avLst/>
            </a:prstGeom>
          </p:spPr>
        </p:pic>
        <p:pic>
          <p:nvPicPr>
            <p:cNvPr id="4" name="Picture 2" descr="F45 training Logo PNG Vector (EPS) Free Download">
              <a:extLst>
                <a:ext uri="{FF2B5EF4-FFF2-40B4-BE49-F238E27FC236}">
                  <a16:creationId xmlns:a16="http://schemas.microsoft.com/office/drawing/2014/main" id="{69E0633A-ACF7-6793-45C8-E81CBDD4F53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342005" y="3285305"/>
              <a:ext cx="865353" cy="421138"/>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85400564-E108-22B2-C65A-1581B3015C42}"/>
                </a:ext>
              </a:extLst>
            </p:cNvPr>
            <p:cNvSpPr/>
            <p:nvPr/>
          </p:nvSpPr>
          <p:spPr bwMode="gray">
            <a:xfrm>
              <a:off x="457199" y="1129122"/>
              <a:ext cx="1920240" cy="385762"/>
            </a:xfrm>
            <a:prstGeom prst="rect">
              <a:avLst/>
            </a:prstGeom>
            <a:solidFill>
              <a:schemeClr val="bg2"/>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600"/>
                </a:spcBef>
              </a:pPr>
              <a:r>
                <a:rPr lang="en-US" sz="1600" b="1">
                  <a:solidFill>
                    <a:srgbClr val="324C99"/>
                  </a:solidFill>
                </a:rPr>
                <a:t>Digital (23k+)</a:t>
              </a:r>
            </a:p>
          </p:txBody>
        </p:sp>
        <p:sp>
          <p:nvSpPr>
            <p:cNvPr id="15" name="Rectangle 14">
              <a:extLst>
                <a:ext uri="{FF2B5EF4-FFF2-40B4-BE49-F238E27FC236}">
                  <a16:creationId xmlns:a16="http://schemas.microsoft.com/office/drawing/2014/main" id="{8885693E-3635-AF69-CC1A-A14C488C59A5}"/>
                </a:ext>
              </a:extLst>
            </p:cNvPr>
            <p:cNvSpPr/>
            <p:nvPr/>
          </p:nvSpPr>
          <p:spPr bwMode="gray">
            <a:xfrm>
              <a:off x="9814561" y="1129122"/>
              <a:ext cx="1920240" cy="385762"/>
            </a:xfrm>
            <a:prstGeom prst="rect">
              <a:avLst/>
            </a:prstGeom>
            <a:solidFill>
              <a:schemeClr val="bg2"/>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600"/>
                </a:spcBef>
              </a:pPr>
              <a:r>
                <a:rPr lang="en-US" sz="1600" b="1" dirty="0">
                  <a:solidFill>
                    <a:srgbClr val="324C99"/>
                  </a:solidFill>
                </a:rPr>
                <a:t>Elite (19k+)</a:t>
              </a:r>
            </a:p>
          </p:txBody>
        </p:sp>
        <p:sp>
          <p:nvSpPr>
            <p:cNvPr id="16" name="Rectangle 15">
              <a:extLst>
                <a:ext uri="{FF2B5EF4-FFF2-40B4-BE49-F238E27FC236}">
                  <a16:creationId xmlns:a16="http://schemas.microsoft.com/office/drawing/2014/main" id="{526B285A-E39E-E22A-7B20-1B589F408616}"/>
                </a:ext>
              </a:extLst>
            </p:cNvPr>
            <p:cNvSpPr/>
            <p:nvPr/>
          </p:nvSpPr>
          <p:spPr bwMode="gray">
            <a:xfrm>
              <a:off x="2796540" y="1129122"/>
              <a:ext cx="1920240" cy="385762"/>
            </a:xfrm>
            <a:prstGeom prst="rect">
              <a:avLst/>
            </a:prstGeom>
            <a:solidFill>
              <a:schemeClr val="bg2"/>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600"/>
                </a:spcBef>
              </a:pPr>
              <a:r>
                <a:rPr lang="en-US" sz="1600" b="1" dirty="0">
                  <a:solidFill>
                    <a:srgbClr val="324C99"/>
                  </a:solidFill>
                </a:rPr>
                <a:t>Classic (12k+)</a:t>
              </a:r>
            </a:p>
          </p:txBody>
        </p:sp>
        <p:sp>
          <p:nvSpPr>
            <p:cNvPr id="17" name="Rectangle 16">
              <a:extLst>
                <a:ext uri="{FF2B5EF4-FFF2-40B4-BE49-F238E27FC236}">
                  <a16:creationId xmlns:a16="http://schemas.microsoft.com/office/drawing/2014/main" id="{1F42FCD0-8AE9-2223-F04F-8C0A931DBDAA}"/>
                </a:ext>
              </a:extLst>
            </p:cNvPr>
            <p:cNvSpPr/>
            <p:nvPr/>
          </p:nvSpPr>
          <p:spPr bwMode="gray">
            <a:xfrm>
              <a:off x="5135881" y="1129122"/>
              <a:ext cx="1920240" cy="385762"/>
            </a:xfrm>
            <a:prstGeom prst="rect">
              <a:avLst/>
            </a:prstGeom>
            <a:solidFill>
              <a:schemeClr val="bg2"/>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600"/>
                </a:spcBef>
              </a:pPr>
              <a:r>
                <a:rPr lang="en-US" sz="1600" b="1" dirty="0">
                  <a:solidFill>
                    <a:srgbClr val="324C99"/>
                  </a:solidFill>
                </a:rPr>
                <a:t>Standard (14k+)</a:t>
              </a:r>
            </a:p>
          </p:txBody>
        </p:sp>
        <p:sp>
          <p:nvSpPr>
            <p:cNvPr id="23" name="Rectangle 22">
              <a:extLst>
                <a:ext uri="{FF2B5EF4-FFF2-40B4-BE49-F238E27FC236}">
                  <a16:creationId xmlns:a16="http://schemas.microsoft.com/office/drawing/2014/main" id="{9BDD8A86-20FA-4493-8FFF-B7E94ED89EC9}"/>
                </a:ext>
              </a:extLst>
            </p:cNvPr>
            <p:cNvSpPr/>
            <p:nvPr/>
          </p:nvSpPr>
          <p:spPr bwMode="gray">
            <a:xfrm>
              <a:off x="7483189" y="1129122"/>
              <a:ext cx="1920240" cy="385762"/>
            </a:xfrm>
            <a:prstGeom prst="rect">
              <a:avLst/>
            </a:prstGeom>
            <a:solidFill>
              <a:schemeClr val="bg2"/>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600"/>
                </a:spcBef>
              </a:pPr>
              <a:r>
                <a:rPr lang="en-US" sz="1600" b="1" dirty="0">
                  <a:solidFill>
                    <a:srgbClr val="324C99"/>
                  </a:solidFill>
                </a:rPr>
                <a:t>Premium (15k+)</a:t>
              </a:r>
            </a:p>
          </p:txBody>
        </p:sp>
        <p:cxnSp>
          <p:nvCxnSpPr>
            <p:cNvPr id="28" name="Straight Connector 27">
              <a:extLst>
                <a:ext uri="{FF2B5EF4-FFF2-40B4-BE49-F238E27FC236}">
                  <a16:creationId xmlns:a16="http://schemas.microsoft.com/office/drawing/2014/main" id="{011758E3-A5C1-1BB1-CE0C-A8532CDA95BA}"/>
                </a:ext>
              </a:extLst>
            </p:cNvPr>
            <p:cNvCxnSpPr>
              <a:cxnSpLocks/>
            </p:cNvCxnSpPr>
            <p:nvPr/>
          </p:nvCxnSpPr>
          <p:spPr bwMode="gray">
            <a:xfrm>
              <a:off x="7265671" y="1586484"/>
              <a:ext cx="0" cy="4697800"/>
            </a:xfrm>
            <a:prstGeom prst="line">
              <a:avLst/>
            </a:prstGeom>
            <a:ln w="12700" cap="rnd">
              <a:solidFill>
                <a:schemeClr val="tx1"/>
              </a:solidFill>
              <a:prstDash val="sysDot"/>
              <a:round/>
              <a:headEnd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2AA7DBF-65DF-75CA-F058-5F19E7323D51}"/>
                </a:ext>
              </a:extLst>
            </p:cNvPr>
            <p:cNvCxnSpPr>
              <a:cxnSpLocks/>
            </p:cNvCxnSpPr>
            <p:nvPr/>
          </p:nvCxnSpPr>
          <p:spPr bwMode="gray">
            <a:xfrm>
              <a:off x="9605012" y="1586484"/>
              <a:ext cx="0" cy="4697800"/>
            </a:xfrm>
            <a:prstGeom prst="line">
              <a:avLst/>
            </a:prstGeom>
            <a:ln w="12700" cap="rnd">
              <a:solidFill>
                <a:schemeClr val="tx1"/>
              </a:solidFill>
              <a:prstDash val="sysDot"/>
              <a:round/>
              <a:headEnd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F1C5B19-036E-F147-5C49-29D154039DEF}"/>
                </a:ext>
              </a:extLst>
            </p:cNvPr>
            <p:cNvCxnSpPr>
              <a:cxnSpLocks/>
            </p:cNvCxnSpPr>
            <p:nvPr/>
          </p:nvCxnSpPr>
          <p:spPr bwMode="gray">
            <a:xfrm>
              <a:off x="4926330" y="1586484"/>
              <a:ext cx="0" cy="4697800"/>
            </a:xfrm>
            <a:prstGeom prst="line">
              <a:avLst/>
            </a:prstGeom>
            <a:ln w="12700" cap="rnd">
              <a:solidFill>
                <a:schemeClr val="tx1"/>
              </a:solidFill>
              <a:prstDash val="sysDot"/>
              <a:round/>
              <a:headEnd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6A85026F-6406-F16A-E3C6-979D7EAF25F4}"/>
                </a:ext>
              </a:extLst>
            </p:cNvPr>
            <p:cNvCxnSpPr>
              <a:cxnSpLocks/>
            </p:cNvCxnSpPr>
            <p:nvPr/>
          </p:nvCxnSpPr>
          <p:spPr bwMode="gray">
            <a:xfrm>
              <a:off x="2586989" y="1586484"/>
              <a:ext cx="0" cy="4697800"/>
            </a:xfrm>
            <a:prstGeom prst="line">
              <a:avLst/>
            </a:prstGeom>
            <a:ln w="12700" cap="rnd">
              <a:solidFill>
                <a:schemeClr val="tx1"/>
              </a:solidFill>
              <a:prstDash val="sysDot"/>
              <a:round/>
              <a:headEnd w="lg" len="med"/>
              <a:tailEnd type="none" w="lg" len="med"/>
            </a:ln>
          </p:spPr>
          <p:style>
            <a:lnRef idx="1">
              <a:schemeClr val="accent1"/>
            </a:lnRef>
            <a:fillRef idx="0">
              <a:schemeClr val="accent1"/>
            </a:fillRef>
            <a:effectRef idx="0">
              <a:schemeClr val="accent1"/>
            </a:effectRef>
            <a:fontRef idx="minor">
              <a:schemeClr val="tx1"/>
            </a:fontRef>
          </p:style>
        </p:cxnSp>
        <p:pic>
          <p:nvPicPr>
            <p:cNvPr id="12" name="Picture 20" descr="Planet Fitness to Open First Dominican Republic Location in Santo Domingo">
              <a:extLst>
                <a:ext uri="{FF2B5EF4-FFF2-40B4-BE49-F238E27FC236}">
                  <a16:creationId xmlns:a16="http://schemas.microsoft.com/office/drawing/2014/main" id="{6287F4A2-C6C2-F938-0C19-8B38664FFF5C}"/>
                </a:ext>
              </a:extLst>
            </p:cNvPr>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3427090" y="2804633"/>
              <a:ext cx="659141" cy="78775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Fitness On Demand - Fitness On Demand Logo PNG Image | Transparent PNG Free  Download on SeekPNG">
              <a:extLst>
                <a:ext uri="{FF2B5EF4-FFF2-40B4-BE49-F238E27FC236}">
                  <a16:creationId xmlns:a16="http://schemas.microsoft.com/office/drawing/2014/main" id="{8EF33A2B-4EFF-E5B7-0EFF-5A3B54F58662}"/>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33429" y="5128953"/>
              <a:ext cx="1196656" cy="348904"/>
            </a:xfrm>
            <a:prstGeom prst="rect">
              <a:avLst/>
            </a:prstGeom>
            <a:noFill/>
            <a:extLst>
              <a:ext uri="{909E8E84-426E-40DD-AFC4-6F175D3DCCD1}">
                <a14:hiddenFill xmlns:a14="http://schemas.microsoft.com/office/drawing/2010/main">
                  <a:solidFill>
                    <a:srgbClr val="FFFFFF"/>
                  </a:solidFill>
                </a14:hiddenFill>
              </a:ext>
            </a:extLst>
          </p:spPr>
        </p:pic>
        <p:pic>
          <p:nvPicPr>
            <p:cNvPr id="8" name="Google Shape;238;p6" descr="Crunch Fitness coming to Midland | Yourbasin">
              <a:extLst>
                <a:ext uri="{FF2B5EF4-FFF2-40B4-BE49-F238E27FC236}">
                  <a16:creationId xmlns:a16="http://schemas.microsoft.com/office/drawing/2014/main" id="{E9090490-AC1C-E173-F0B9-157CE4138BF1}"/>
                </a:ext>
              </a:extLst>
            </p:cNvPr>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7861138" y="3344791"/>
              <a:ext cx="1159296" cy="723301"/>
            </a:xfrm>
            <a:prstGeom prst="rect">
              <a:avLst/>
            </a:prstGeom>
            <a:noFill/>
            <a:ln>
              <a:noFill/>
            </a:ln>
          </p:spPr>
        </p:pic>
        <p:pic>
          <p:nvPicPr>
            <p:cNvPr id="25" name="Picture 2" descr="Image result for rumble boxing logo">
              <a:extLst>
                <a:ext uri="{FF2B5EF4-FFF2-40B4-BE49-F238E27FC236}">
                  <a16:creationId xmlns:a16="http://schemas.microsoft.com/office/drawing/2014/main" id="{468C7A8B-7204-9D7A-4944-B16F899B9A8B}"/>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102413" y="4415543"/>
              <a:ext cx="681792" cy="86360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9Round Fitness - Home | Facebook">
              <a:extLst>
                <a:ext uri="{FF2B5EF4-FFF2-40B4-BE49-F238E27FC236}">
                  <a16:creationId xmlns:a16="http://schemas.microsoft.com/office/drawing/2014/main" id="{CDF0859F-0C7A-9D80-B764-5B2954C30AF2}"/>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0477413" y="3928183"/>
              <a:ext cx="692158" cy="69215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TITLE Boxing Club (@TITLEBoxingClub) / X">
              <a:extLst>
                <a:ext uri="{FF2B5EF4-FFF2-40B4-BE49-F238E27FC236}">
                  <a16:creationId xmlns:a16="http://schemas.microsoft.com/office/drawing/2014/main" id="{974DCD23-9C9D-1915-0B3E-1E33A3612E35}"/>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0425820" y="5516530"/>
              <a:ext cx="989815" cy="98981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G-Fit Brand Guide | EōS Fitness">
              <a:extLst>
                <a:ext uri="{FF2B5EF4-FFF2-40B4-BE49-F238E27FC236}">
                  <a16:creationId xmlns:a16="http://schemas.microsoft.com/office/drawing/2014/main" id="{6BB2CD06-4940-AAD6-65EF-6BCFB5F7E756}"/>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989834" y="5728878"/>
              <a:ext cx="1654530" cy="45829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barre3 Shop - Athletic Apparel and Athleisure Clothing">
              <a:extLst>
                <a:ext uri="{FF2B5EF4-FFF2-40B4-BE49-F238E27FC236}">
                  <a16:creationId xmlns:a16="http://schemas.microsoft.com/office/drawing/2014/main" id="{947EBFCA-2D15-13DD-4B67-1B17871CCB27}"/>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390234" y="5052000"/>
              <a:ext cx="1377722" cy="38576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YogaSix | Yoga Classes">
              <a:extLst>
                <a:ext uri="{FF2B5EF4-FFF2-40B4-BE49-F238E27FC236}">
                  <a16:creationId xmlns:a16="http://schemas.microsoft.com/office/drawing/2014/main" id="{8A8E5E59-45FD-2ECB-C800-09BB66ABDA1B}"/>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348584" y="5807217"/>
              <a:ext cx="1543265" cy="307423"/>
            </a:xfrm>
            <a:prstGeom prst="rect">
              <a:avLst/>
            </a:prstGeom>
            <a:noFill/>
            <a:extLst>
              <a:ext uri="{909E8E84-426E-40DD-AFC4-6F175D3DCCD1}">
                <a14:hiddenFill xmlns:a14="http://schemas.microsoft.com/office/drawing/2010/main">
                  <a:solidFill>
                    <a:srgbClr val="FFFFFF"/>
                  </a:solidFill>
                </a14:hiddenFill>
              </a:ext>
            </a:extLst>
          </p:spPr>
        </p:pic>
      </p:grpSp>
      <p:pic>
        <p:nvPicPr>
          <p:cNvPr id="7" name="Picture 2">
            <a:extLst>
              <a:ext uri="{FF2B5EF4-FFF2-40B4-BE49-F238E27FC236}">
                <a16:creationId xmlns:a16="http://schemas.microsoft.com/office/drawing/2014/main" id="{8412F9A2-3B1B-E17A-5E2B-28C3572D1F07}"/>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253152" y="2373254"/>
            <a:ext cx="1429413" cy="33270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8DD7B7B8-0BFC-CA13-FCCC-ABBDBC689EA8}"/>
              </a:ext>
            </a:extLst>
          </p:cNvPr>
          <p:cNvPicPr>
            <a:picLocks noChangeAspect="1"/>
          </p:cNvPicPr>
          <p:nvPr/>
        </p:nvPicPr>
        <p:blipFill>
          <a:blip r:embed="rId27"/>
          <a:stretch>
            <a:fillRect/>
          </a:stretch>
        </p:blipFill>
        <p:spPr>
          <a:xfrm>
            <a:off x="1094165" y="5591762"/>
            <a:ext cx="1397934" cy="205882"/>
          </a:xfrm>
          <a:prstGeom prst="rect">
            <a:avLst/>
          </a:prstGeom>
        </p:spPr>
      </p:pic>
      <p:pic>
        <p:nvPicPr>
          <p:cNvPr id="36" name="Picture 2">
            <a:extLst>
              <a:ext uri="{FF2B5EF4-FFF2-40B4-BE49-F238E27FC236}">
                <a16:creationId xmlns:a16="http://schemas.microsoft.com/office/drawing/2014/main" id="{7CEA956D-2077-23F4-4D37-A5D108BF6D9D}"/>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422750" y="3392150"/>
            <a:ext cx="740764" cy="750641"/>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Camp Gladiator Review (UPDATE: 2023) | 14 Things You Need to Know">
            <a:extLst>
              <a:ext uri="{FF2B5EF4-FFF2-40B4-BE49-F238E27FC236}">
                <a16:creationId xmlns:a16="http://schemas.microsoft.com/office/drawing/2014/main" id="{F5398D07-580D-8715-571C-5285E20F3499}"/>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5301703" y="3257019"/>
            <a:ext cx="1554866" cy="77743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9CF8FD7-EC5C-ED9E-6801-119DD4207DEE}"/>
              </a:ext>
            </a:extLst>
          </p:cNvPr>
          <p:cNvSpPr txBox="1"/>
          <p:nvPr/>
        </p:nvSpPr>
        <p:spPr bwMode="gray">
          <a:xfrm>
            <a:off x="1239360" y="6033452"/>
            <a:ext cx="10221712" cy="184666"/>
          </a:xfrm>
          <a:prstGeom prst="rect">
            <a:avLst/>
          </a:prstGeom>
          <a:noFill/>
        </p:spPr>
        <p:txBody>
          <a:bodyPr vert="horz" wrap="square" lIns="0" tIns="0" rIns="0" bIns="0" rtlCol="0">
            <a:spAutoFit/>
          </a:bodyPr>
          <a:lstStyle/>
          <a:p>
            <a:pPr algn="l">
              <a:spcBef>
                <a:spcPts val="600"/>
              </a:spcBef>
            </a:pPr>
            <a:r>
              <a:rPr lang="en-US" sz="1200" dirty="0"/>
              <a:t>*Location tier placement based off location’s standard monthly retail membership rate. Some brands have various levels, such as Lifetime and Crunch. </a:t>
            </a:r>
          </a:p>
        </p:txBody>
      </p:sp>
    </p:spTree>
    <p:extLst>
      <p:ext uri="{BB962C8B-B14F-4D97-AF65-F5344CB8AC3E}">
        <p14:creationId xmlns:p14="http://schemas.microsoft.com/office/powerpoint/2010/main" val="1820112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D1B74-0DC1-444D-A521-831AAD7AFD58}"/>
              </a:ext>
            </a:extLst>
          </p:cNvPr>
          <p:cNvSpPr>
            <a:spLocks noGrp="1"/>
          </p:cNvSpPr>
          <p:nvPr>
            <p:ph type="title"/>
          </p:nvPr>
        </p:nvSpPr>
        <p:spPr/>
        <p:txBody>
          <a:bodyPr/>
          <a:lstStyle/>
          <a:p>
            <a:r>
              <a:rPr lang="en-US"/>
              <a:t>Digital fitness solution for at-home engagement</a:t>
            </a:r>
          </a:p>
        </p:txBody>
      </p:sp>
      <p:sp>
        <p:nvSpPr>
          <p:cNvPr id="25" name="Text Placeholder 3">
            <a:extLst>
              <a:ext uri="{FF2B5EF4-FFF2-40B4-BE49-F238E27FC236}">
                <a16:creationId xmlns:a16="http://schemas.microsoft.com/office/drawing/2014/main" id="{E97ED59F-CE24-844B-A1D3-76D5C44D158D}"/>
              </a:ext>
            </a:extLst>
          </p:cNvPr>
          <p:cNvSpPr txBox="1"/>
          <p:nvPr/>
        </p:nvSpPr>
        <p:spPr>
          <a:xfrm>
            <a:off x="3647627" y="1175948"/>
            <a:ext cx="3639694" cy="307777"/>
          </a:xfrm>
          <a:prstGeom prst="rect">
            <a:avLst/>
          </a:prstGeom>
        </p:spPr>
        <p:txBody>
          <a:bodyPr wrap="square" lIns="91440" tIns="45720" rIns="91440" bIns="45720" anchor="ctr" anchorCtr="0">
            <a:spAutoFit/>
          </a:bodyPr>
          <a:lstStyle>
            <a:defPPr>
              <a:defRPr lang="en-US"/>
            </a:defPPr>
            <a:lvl1pPr indent="0">
              <a:lnSpc>
                <a:spcPct val="95000"/>
              </a:lnSpc>
              <a:spcBef>
                <a:spcPts val="800"/>
              </a:spcBef>
              <a:spcAft>
                <a:spcPts val="600"/>
              </a:spcAft>
              <a:buFont typeface="Arial" panose="020B0604020202020204" pitchFamily="34" charset="0"/>
              <a:buChar char="​"/>
              <a:defRPr sz="2000">
                <a:latin typeface="+mn-lt"/>
                <a:ea typeface="+mn-ea"/>
                <a:cs typeface="+mn-cs"/>
              </a:defRPr>
            </a:lvl1pPr>
            <a:lvl2pPr marL="230188" lvl="1" indent="-230188">
              <a:lnSpc>
                <a:spcPct val="100000"/>
              </a:lnSpc>
              <a:spcBef>
                <a:spcPct val="0"/>
              </a:spcBef>
              <a:spcAft>
                <a:spcPts val="1800"/>
              </a:spcAft>
              <a:buClr>
                <a:schemeClr val="accent6"/>
              </a:buClr>
              <a:buSzTx/>
              <a:buFont typeface="Arial" panose="020B0604020202020204" pitchFamily="34" charset="0"/>
              <a:buChar char="•"/>
              <a:defRPr sz="1400">
                <a:latin typeface="+mn-lt"/>
                <a:ea typeface="+mn-ea"/>
                <a:cs typeface="+mn-cs"/>
              </a:defRPr>
            </a:lvl2pPr>
            <a:lvl3pPr marL="228600" indent="-228600">
              <a:lnSpc>
                <a:spcPct val="95000"/>
              </a:lnSpc>
              <a:spcBef>
                <a:spcPct val="0"/>
              </a:spcBef>
              <a:spcAft>
                <a:spcPts val="600"/>
              </a:spcAft>
              <a:buClr>
                <a:schemeClr val="accent1"/>
              </a:buClr>
              <a:buFont typeface="Arial" panose="020B0604020202020204" pitchFamily="34" charset="0"/>
              <a:buChar char="​"/>
              <a:defRPr sz="2000">
                <a:latin typeface="+mn-lt"/>
                <a:ea typeface="+mn-ea"/>
                <a:cs typeface="+mn-cs"/>
              </a:defRPr>
            </a:lvl3pPr>
            <a:lvl4pPr marL="458788" indent="-230188">
              <a:lnSpc>
                <a:spcPct val="95000"/>
              </a:lnSpc>
              <a:spcBef>
                <a:spcPct val="0"/>
              </a:spcBef>
              <a:spcAft>
                <a:spcPts val="600"/>
              </a:spcAft>
              <a:buFont typeface="Arial" panose="020B0604020202020204" pitchFamily="34" charset="0"/>
              <a:buChar char="−"/>
              <a:defRPr>
                <a:latin typeface="+mn-lt"/>
                <a:ea typeface="+mn-ea"/>
                <a:cs typeface="+mn-cs"/>
              </a:defRPr>
            </a:lvl4pPr>
            <a:lvl5pPr marL="685800" indent="-228600">
              <a:lnSpc>
                <a:spcPct val="95000"/>
              </a:lnSpc>
              <a:spcBef>
                <a:spcPct val="0"/>
              </a:spcBef>
              <a:spcAft>
                <a:spcPts val="600"/>
              </a:spcAft>
              <a:buFont typeface="Arial" panose="020B0604020202020204" pitchFamily="34" charset="0"/>
              <a:buChar char="•"/>
              <a:defRPr sz="1600">
                <a:latin typeface="+mn-lt"/>
                <a:ea typeface="+mn-ea"/>
                <a:cs typeface="+mn-cs"/>
              </a:defRPr>
            </a:lvl5pPr>
            <a:lvl6pPr marL="914400" indent="-228600">
              <a:lnSpc>
                <a:spcPct val="95000"/>
              </a:lnSpc>
              <a:spcBef>
                <a:spcPct val="0"/>
              </a:spcBef>
              <a:spcAft>
                <a:spcPts val="600"/>
              </a:spcAft>
              <a:buFont typeface="Arial" panose="020B0604020202020204" pitchFamily="34" charset="0"/>
              <a:buChar char="−"/>
              <a:defRPr sz="1400">
                <a:latin typeface="+mn-lt"/>
                <a:ea typeface="+mn-ea"/>
                <a:cs typeface="+mn-cs"/>
              </a:defRPr>
            </a:lvl6pPr>
            <a:lvl7pPr marL="914400" indent="-228600">
              <a:lnSpc>
                <a:spcPct val="95000"/>
              </a:lnSpc>
              <a:spcBef>
                <a:spcPct val="0"/>
              </a:spcBef>
              <a:spcAft>
                <a:spcPts val="600"/>
              </a:spcAft>
              <a:buFont typeface="Arial" panose="020B0604020202020204" pitchFamily="34" charset="0"/>
              <a:buChar char="−"/>
              <a:defRPr sz="1400">
                <a:latin typeface="+mn-lt"/>
                <a:ea typeface="+mn-ea"/>
                <a:cs typeface="+mn-cs"/>
              </a:defRPr>
            </a:lvl7pPr>
            <a:lvl8pPr marL="914400" indent="-228600">
              <a:lnSpc>
                <a:spcPct val="95000"/>
              </a:lnSpc>
              <a:spcBef>
                <a:spcPct val="0"/>
              </a:spcBef>
              <a:spcAft>
                <a:spcPts val="600"/>
              </a:spcAft>
              <a:buFont typeface="Arial" panose="020B0604020202020204" pitchFamily="34" charset="0"/>
              <a:buChar char="−"/>
              <a:defRPr sz="1400">
                <a:latin typeface="+mn-lt"/>
                <a:ea typeface="+mn-ea"/>
                <a:cs typeface="+mn-cs"/>
              </a:defRPr>
            </a:lvl8pPr>
            <a:lvl9pPr marL="914400" indent="-228600">
              <a:lnSpc>
                <a:spcPct val="95000"/>
              </a:lnSpc>
              <a:spcBef>
                <a:spcPct val="0"/>
              </a:spcBef>
              <a:spcAft>
                <a:spcPts val="600"/>
              </a:spcAft>
              <a:buFont typeface="Arial" panose="020B0604020202020204" pitchFamily="34" charset="0"/>
              <a:buChar char="−"/>
              <a:defRPr sz="1400"/>
            </a:lvl9pPr>
          </a:lstStyle>
          <a:p>
            <a:pPr marL="0" lvl="1" indent="0" algn="ctr">
              <a:buNone/>
            </a:pPr>
            <a:r>
              <a:rPr lang="en-US" b="1">
                <a:solidFill>
                  <a:schemeClr val="accent6"/>
                </a:solidFill>
              </a:rPr>
              <a:t>Native content and coaching</a:t>
            </a:r>
            <a:endParaRPr lang="en-US" b="1">
              <a:solidFill>
                <a:schemeClr val="accent6"/>
              </a:solidFill>
              <a:cs typeface="Arial"/>
            </a:endParaRPr>
          </a:p>
        </p:txBody>
      </p:sp>
      <p:pic>
        <p:nvPicPr>
          <p:cNvPr id="37" name="Picture 24" descr="YogaWorks Prices &amp; Review (Updated)">
            <a:extLst>
              <a:ext uri="{FF2B5EF4-FFF2-40B4-BE49-F238E27FC236}">
                <a16:creationId xmlns:a16="http://schemas.microsoft.com/office/drawing/2014/main" id="{887C9B6D-4DB5-2F48-BB06-D6718D33D685}"/>
              </a:ext>
            </a:extLst>
          </p:cNvPr>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8737633" y="3330396"/>
            <a:ext cx="683615" cy="68361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descr="Daily Burn — A Better Fit">
            <a:extLst>
              <a:ext uri="{FF2B5EF4-FFF2-40B4-BE49-F238E27FC236}">
                <a16:creationId xmlns:a16="http://schemas.microsoft.com/office/drawing/2014/main" id="{3FF10561-AACE-EA4B-BF87-176CF733E9BA}"/>
              </a:ext>
            </a:extLst>
          </p:cNvPr>
          <p:cNvPicPr>
            <a:picLocks noChangeAspect="1" noChangeArrowheads="1"/>
          </p:cNvPicPr>
          <p:nvPr/>
        </p:nvPicPr>
        <p:blipFill>
          <a:blip r:embed="rId4">
            <a:extLst>
              <a:ext uri="{28A0092B-C50C-407E-A947-70E740481C1C}">
                <a14:useLocalDpi xmlns:a14="http://schemas.microsoft.com/office/drawing/2010/main"/>
              </a:ext>
            </a:extLst>
          </a:blip>
          <a:stretch>
            <a:fillRect/>
          </a:stretch>
        </p:blipFill>
        <p:spPr bwMode="auto">
          <a:xfrm>
            <a:off x="8407313" y="2535624"/>
            <a:ext cx="1344255" cy="29467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0" descr="Cancel Fitbit Premium or Coach using your iPhone, Android, computer, or the  web - MyHealthyApple">
            <a:extLst>
              <a:ext uri="{FF2B5EF4-FFF2-40B4-BE49-F238E27FC236}">
                <a16:creationId xmlns:a16="http://schemas.microsoft.com/office/drawing/2014/main" id="{1151DCE1-53BC-4740-8D25-A2355C741A34}"/>
              </a:ext>
            </a:extLst>
          </p:cNvPr>
          <p:cNvPicPr>
            <a:picLocks noChangeAspect="1" noChangeArrowheads="1"/>
          </p:cNvPicPr>
          <p:nvPr/>
        </p:nvPicPr>
        <p:blipFill>
          <a:blip r:embed="rId5">
            <a:extLst>
              <a:ext uri="{28A0092B-C50C-407E-A947-70E740481C1C}">
                <a14:useLocalDpi xmlns:a14="http://schemas.microsoft.com/office/drawing/2010/main"/>
              </a:ext>
            </a:extLst>
          </a:blip>
          <a:stretch>
            <a:fillRect/>
          </a:stretch>
        </p:blipFill>
        <p:spPr bwMode="auto">
          <a:xfrm>
            <a:off x="8165040" y="1671943"/>
            <a:ext cx="1828800" cy="363579"/>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6" descr="Openfit - At-Home Workouts &amp; Nutrition Tracking For All">
            <a:extLst>
              <a:ext uri="{FF2B5EF4-FFF2-40B4-BE49-F238E27FC236}">
                <a16:creationId xmlns:a16="http://schemas.microsoft.com/office/drawing/2014/main" id="{17A2E93A-C920-964C-A3DE-F115BEFA6877}"/>
              </a:ext>
            </a:extLst>
          </p:cNvPr>
          <p:cNvPicPr>
            <a:picLocks noChangeAspect="1" noChangeArrowheads="1"/>
          </p:cNvPicPr>
          <p:nvPr/>
        </p:nvPicPr>
        <p:blipFill rotWithShape="1">
          <a:blip r:embed="rId6">
            <a:extLst>
              <a:ext uri="{28A0092B-C50C-407E-A947-70E740481C1C}">
                <a14:useLocalDpi xmlns:a14="http://schemas.microsoft.com/office/drawing/2010/main"/>
              </a:ext>
            </a:extLst>
          </a:blip>
          <a:srcRect t="34668" b="28690"/>
          <a:stretch/>
        </p:blipFill>
        <p:spPr bwMode="auto">
          <a:xfrm>
            <a:off x="10424583" y="2551351"/>
            <a:ext cx="952688" cy="34908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Les Mills On Demand Reviews - Details, Our Experience, Pros and Cons">
            <a:extLst>
              <a:ext uri="{FF2B5EF4-FFF2-40B4-BE49-F238E27FC236}">
                <a16:creationId xmlns:a16="http://schemas.microsoft.com/office/drawing/2014/main" id="{DD214A25-75C8-CB42-B930-3D58EFD839AE}"/>
              </a:ext>
            </a:extLst>
          </p:cNvPr>
          <p:cNvPicPr>
            <a:picLocks noChangeAspect="1" noChangeArrowheads="1"/>
          </p:cNvPicPr>
          <p:nvPr/>
        </p:nvPicPr>
        <p:blipFill rotWithShape="1">
          <a:blip r:embed="rId7">
            <a:extLst>
              <a:ext uri="{28A0092B-C50C-407E-A947-70E740481C1C}">
                <a14:useLocalDpi xmlns:a14="http://schemas.microsoft.com/office/drawing/2010/main"/>
              </a:ext>
            </a:extLst>
          </a:blip>
          <a:srcRect t="33812" b="25524"/>
          <a:stretch/>
        </p:blipFill>
        <p:spPr bwMode="auto">
          <a:xfrm>
            <a:off x="10269845" y="1715622"/>
            <a:ext cx="1262164" cy="34908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P.volve Official Site | P.volve workouts, classes, equipment &amp; apparel.">
            <a:extLst>
              <a:ext uri="{FF2B5EF4-FFF2-40B4-BE49-F238E27FC236}">
                <a16:creationId xmlns:a16="http://schemas.microsoft.com/office/drawing/2014/main" id="{6AB7956B-FEE0-E543-9493-A058BB33307B}"/>
              </a:ext>
            </a:extLst>
          </p:cNvPr>
          <p:cNvPicPr>
            <a:picLocks noChangeAspect="1" noChangeArrowheads="1"/>
          </p:cNvPicPr>
          <p:nvPr/>
        </p:nvPicPr>
        <p:blipFill>
          <a:blip r:embed="rId8">
            <a:extLst>
              <a:ext uri="{28A0092B-C50C-407E-A947-70E740481C1C}">
                <a14:useLocalDpi xmlns:a14="http://schemas.microsoft.com/office/drawing/2010/main"/>
              </a:ext>
            </a:extLst>
          </a:blip>
          <a:stretch>
            <a:fillRect/>
          </a:stretch>
        </p:blipFill>
        <p:spPr bwMode="auto">
          <a:xfrm>
            <a:off x="10250920" y="3309257"/>
            <a:ext cx="1300014" cy="679362"/>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B736033B-8A94-B49E-DF29-35869B134142}"/>
              </a:ext>
            </a:extLst>
          </p:cNvPr>
          <p:cNvCxnSpPr>
            <a:cxnSpLocks/>
            <a:stCxn id="11" idx="2"/>
          </p:cNvCxnSpPr>
          <p:nvPr/>
        </p:nvCxnSpPr>
        <p:spPr bwMode="gray">
          <a:xfrm>
            <a:off x="7915925" y="1876447"/>
            <a:ext cx="0" cy="4125796"/>
          </a:xfrm>
          <a:prstGeom prst="line">
            <a:avLst/>
          </a:prstGeom>
          <a:ln w="19050" cap="rnd">
            <a:solidFill>
              <a:schemeClr val="accent6"/>
            </a:solidFill>
            <a:round/>
            <a:headEnd w="lg" len="med"/>
            <a:tailEnd type="none" w="lg" len="med"/>
          </a:ln>
        </p:spPr>
        <p:style>
          <a:lnRef idx="1">
            <a:schemeClr val="accent1"/>
          </a:lnRef>
          <a:fillRef idx="0">
            <a:schemeClr val="accent1"/>
          </a:fillRef>
          <a:effectRef idx="0">
            <a:schemeClr val="accent1"/>
          </a:effectRef>
          <a:fontRef idx="minor">
            <a:schemeClr val="tx1"/>
          </a:fontRef>
        </p:style>
      </p:cxnSp>
      <p:pic>
        <p:nvPicPr>
          <p:cNvPr id="7" name="Picture 6" descr="Shape&#10;&#10;Description automatically generated with medium confidence">
            <a:extLst>
              <a:ext uri="{FF2B5EF4-FFF2-40B4-BE49-F238E27FC236}">
                <a16:creationId xmlns:a16="http://schemas.microsoft.com/office/drawing/2014/main" id="{A14BF3D1-E6A5-CC53-9A27-92EFDD9BE227}"/>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621728" y="4514113"/>
            <a:ext cx="915425" cy="313172"/>
          </a:xfrm>
          <a:prstGeom prst="rect">
            <a:avLst/>
          </a:prstGeom>
        </p:spPr>
      </p:pic>
      <p:sp>
        <p:nvSpPr>
          <p:cNvPr id="4" name="Text Placeholder 3">
            <a:extLst>
              <a:ext uri="{FF2B5EF4-FFF2-40B4-BE49-F238E27FC236}">
                <a16:creationId xmlns:a16="http://schemas.microsoft.com/office/drawing/2014/main" id="{FC67EC7C-13DD-92B6-6795-3E0F9CD38386}"/>
              </a:ext>
            </a:extLst>
          </p:cNvPr>
          <p:cNvSpPr txBox="1"/>
          <p:nvPr/>
        </p:nvSpPr>
        <p:spPr>
          <a:xfrm>
            <a:off x="8186960" y="1177354"/>
            <a:ext cx="3613759" cy="307777"/>
          </a:xfrm>
          <a:prstGeom prst="rect">
            <a:avLst/>
          </a:prstGeom>
        </p:spPr>
        <p:txBody>
          <a:bodyPr wrap="square" anchor="ctr" anchorCtr="0">
            <a:spAutoFit/>
          </a:bodyPr>
          <a:lstStyle>
            <a:defPPr>
              <a:defRPr lang="en-US"/>
            </a:defPPr>
            <a:lvl1pPr indent="0">
              <a:lnSpc>
                <a:spcPct val="95000"/>
              </a:lnSpc>
              <a:spcBef>
                <a:spcPts val="800"/>
              </a:spcBef>
              <a:spcAft>
                <a:spcPts val="600"/>
              </a:spcAft>
              <a:buFont typeface="Arial" panose="020B0604020202020204" pitchFamily="34" charset="0"/>
              <a:buChar char="​"/>
              <a:defRPr sz="2000">
                <a:latin typeface="+mn-lt"/>
                <a:ea typeface="+mn-ea"/>
                <a:cs typeface="+mn-cs"/>
              </a:defRPr>
            </a:lvl1pPr>
            <a:lvl2pPr marL="230188" lvl="1" indent="-230188">
              <a:lnSpc>
                <a:spcPct val="100000"/>
              </a:lnSpc>
              <a:spcBef>
                <a:spcPct val="0"/>
              </a:spcBef>
              <a:spcAft>
                <a:spcPts val="1800"/>
              </a:spcAft>
              <a:buClr>
                <a:schemeClr val="accent6"/>
              </a:buClr>
              <a:buSzTx/>
              <a:buFont typeface="Arial" panose="020B0604020202020204" pitchFamily="34" charset="0"/>
              <a:buChar char="•"/>
              <a:defRPr sz="1400">
                <a:latin typeface="+mn-lt"/>
                <a:ea typeface="+mn-ea"/>
                <a:cs typeface="+mn-cs"/>
              </a:defRPr>
            </a:lvl2pPr>
            <a:lvl3pPr marL="228600" indent="-228600">
              <a:lnSpc>
                <a:spcPct val="95000"/>
              </a:lnSpc>
              <a:spcBef>
                <a:spcPct val="0"/>
              </a:spcBef>
              <a:spcAft>
                <a:spcPts val="600"/>
              </a:spcAft>
              <a:buClr>
                <a:schemeClr val="accent1"/>
              </a:buClr>
              <a:buFont typeface="Arial" panose="020B0604020202020204" pitchFamily="34" charset="0"/>
              <a:buChar char="​"/>
              <a:defRPr sz="2000">
                <a:latin typeface="+mn-lt"/>
                <a:ea typeface="+mn-ea"/>
                <a:cs typeface="+mn-cs"/>
              </a:defRPr>
            </a:lvl3pPr>
            <a:lvl4pPr marL="458788" indent="-230188">
              <a:lnSpc>
                <a:spcPct val="95000"/>
              </a:lnSpc>
              <a:spcBef>
                <a:spcPct val="0"/>
              </a:spcBef>
              <a:spcAft>
                <a:spcPts val="600"/>
              </a:spcAft>
              <a:buFont typeface="Arial" panose="020B0604020202020204" pitchFamily="34" charset="0"/>
              <a:buChar char="−"/>
              <a:defRPr>
                <a:latin typeface="+mn-lt"/>
                <a:ea typeface="+mn-ea"/>
                <a:cs typeface="+mn-cs"/>
              </a:defRPr>
            </a:lvl4pPr>
            <a:lvl5pPr marL="685800" indent="-228600">
              <a:lnSpc>
                <a:spcPct val="95000"/>
              </a:lnSpc>
              <a:spcBef>
                <a:spcPct val="0"/>
              </a:spcBef>
              <a:spcAft>
                <a:spcPts val="600"/>
              </a:spcAft>
              <a:buFont typeface="Arial" panose="020B0604020202020204" pitchFamily="34" charset="0"/>
              <a:buChar char="•"/>
              <a:defRPr sz="1600">
                <a:latin typeface="+mn-lt"/>
                <a:ea typeface="+mn-ea"/>
                <a:cs typeface="+mn-cs"/>
              </a:defRPr>
            </a:lvl5pPr>
            <a:lvl6pPr marL="914400" indent="-228600">
              <a:lnSpc>
                <a:spcPct val="95000"/>
              </a:lnSpc>
              <a:spcBef>
                <a:spcPct val="0"/>
              </a:spcBef>
              <a:spcAft>
                <a:spcPts val="600"/>
              </a:spcAft>
              <a:buFont typeface="Arial" panose="020B0604020202020204" pitchFamily="34" charset="0"/>
              <a:buChar char="−"/>
              <a:defRPr sz="1400">
                <a:latin typeface="+mn-lt"/>
                <a:ea typeface="+mn-ea"/>
                <a:cs typeface="+mn-cs"/>
              </a:defRPr>
            </a:lvl6pPr>
            <a:lvl7pPr marL="914400" indent="-228600">
              <a:lnSpc>
                <a:spcPct val="95000"/>
              </a:lnSpc>
              <a:spcBef>
                <a:spcPct val="0"/>
              </a:spcBef>
              <a:spcAft>
                <a:spcPts val="600"/>
              </a:spcAft>
              <a:buFont typeface="Arial" panose="020B0604020202020204" pitchFamily="34" charset="0"/>
              <a:buChar char="−"/>
              <a:defRPr sz="1400">
                <a:latin typeface="+mn-lt"/>
                <a:ea typeface="+mn-ea"/>
                <a:cs typeface="+mn-cs"/>
              </a:defRPr>
            </a:lvl7pPr>
            <a:lvl8pPr marL="914400" indent="-228600">
              <a:lnSpc>
                <a:spcPct val="95000"/>
              </a:lnSpc>
              <a:spcBef>
                <a:spcPct val="0"/>
              </a:spcBef>
              <a:spcAft>
                <a:spcPts val="600"/>
              </a:spcAft>
              <a:buFont typeface="Arial" panose="020B0604020202020204" pitchFamily="34" charset="0"/>
              <a:buChar char="−"/>
              <a:defRPr sz="1400">
                <a:latin typeface="+mn-lt"/>
                <a:ea typeface="+mn-ea"/>
                <a:cs typeface="+mn-cs"/>
              </a:defRPr>
            </a:lvl8pPr>
            <a:lvl9pPr marL="914400" indent="-228600">
              <a:lnSpc>
                <a:spcPct val="95000"/>
              </a:lnSpc>
              <a:spcBef>
                <a:spcPct val="0"/>
              </a:spcBef>
              <a:spcAft>
                <a:spcPts val="600"/>
              </a:spcAft>
              <a:buFont typeface="Arial" panose="020B0604020202020204" pitchFamily="34" charset="0"/>
              <a:buChar char="−"/>
              <a:defRPr sz="1400"/>
            </a:lvl9pPr>
          </a:lstStyle>
          <a:p>
            <a:pPr marL="0" lvl="1" indent="0" algn="ctr">
              <a:buNone/>
            </a:pPr>
            <a:r>
              <a:rPr lang="en-US" b="1">
                <a:solidFill>
                  <a:schemeClr val="accent6"/>
                </a:solidFill>
              </a:rPr>
              <a:t>Strategic Partner Access</a:t>
            </a:r>
          </a:p>
        </p:txBody>
      </p:sp>
      <p:pic>
        <p:nvPicPr>
          <p:cNvPr id="11" name="Graphic 10" descr="Badge Follow with solid fill">
            <a:extLst>
              <a:ext uri="{FF2B5EF4-FFF2-40B4-BE49-F238E27FC236}">
                <a16:creationId xmlns:a16="http://schemas.microsoft.com/office/drawing/2014/main" id="{B79BC642-945B-BDB3-9197-B20CA1136AC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579301" y="1203200"/>
            <a:ext cx="673247" cy="673247"/>
          </a:xfrm>
          <a:prstGeom prst="rect">
            <a:avLst/>
          </a:prstGeom>
        </p:spPr>
      </p:pic>
      <p:sp>
        <p:nvSpPr>
          <p:cNvPr id="9" name="Rectangle 8">
            <a:extLst>
              <a:ext uri="{FF2B5EF4-FFF2-40B4-BE49-F238E27FC236}">
                <a16:creationId xmlns:a16="http://schemas.microsoft.com/office/drawing/2014/main" id="{9AD96A8C-EB45-4420-AA3C-CB4FF4E49CD1}"/>
              </a:ext>
            </a:extLst>
          </p:cNvPr>
          <p:cNvSpPr/>
          <p:nvPr/>
        </p:nvSpPr>
        <p:spPr bwMode="gray">
          <a:xfrm>
            <a:off x="433757" y="1259364"/>
            <a:ext cx="2682240" cy="4735036"/>
          </a:xfrm>
          <a:prstGeom prst="rect">
            <a:avLst/>
          </a:prstGeom>
          <a:solidFill>
            <a:srgbClr val="D9F6FA"/>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endParaRPr kumimoji="0" lang="en-US" sz="1400" b="0" i="0" u="none" strike="noStrike" kern="1200" cap="none" spc="0" normalizeH="0" baseline="0" noProof="0">
              <a:ln>
                <a:noFill/>
              </a:ln>
              <a:solidFill>
                <a:srgbClr val="002677"/>
              </a:solidFill>
              <a:effectLst/>
              <a:uLnTx/>
              <a:uFillTx/>
              <a:latin typeface="Arial" panose="020B0604020202020204"/>
              <a:ea typeface="+mn-ea"/>
              <a:cs typeface="+mn-cs"/>
            </a:endParaRPr>
          </a:p>
        </p:txBody>
      </p:sp>
      <p:grpSp>
        <p:nvGrpSpPr>
          <p:cNvPr id="10" name="Group 9">
            <a:extLst>
              <a:ext uri="{FF2B5EF4-FFF2-40B4-BE49-F238E27FC236}">
                <a16:creationId xmlns:a16="http://schemas.microsoft.com/office/drawing/2014/main" id="{9BC4F726-85C6-6264-D3FD-EC2E13ED0BC0}"/>
              </a:ext>
            </a:extLst>
          </p:cNvPr>
          <p:cNvGrpSpPr/>
          <p:nvPr/>
        </p:nvGrpSpPr>
        <p:grpSpPr>
          <a:xfrm>
            <a:off x="700456" y="3168538"/>
            <a:ext cx="2193925" cy="2110486"/>
            <a:chOff x="723899" y="3168063"/>
            <a:chExt cx="2193925" cy="2110486"/>
          </a:xfrm>
        </p:grpSpPr>
        <p:grpSp>
          <p:nvGrpSpPr>
            <p:cNvPr id="12" name="Group 11">
              <a:extLst>
                <a:ext uri="{FF2B5EF4-FFF2-40B4-BE49-F238E27FC236}">
                  <a16:creationId xmlns:a16="http://schemas.microsoft.com/office/drawing/2014/main" id="{33ED3682-6007-0C19-43BC-B215E907C9F4}"/>
                </a:ext>
              </a:extLst>
            </p:cNvPr>
            <p:cNvGrpSpPr/>
            <p:nvPr/>
          </p:nvGrpSpPr>
          <p:grpSpPr>
            <a:xfrm>
              <a:off x="723900" y="3256300"/>
              <a:ext cx="2193924" cy="917872"/>
              <a:chOff x="696685" y="3360726"/>
              <a:chExt cx="2193924" cy="917872"/>
            </a:xfrm>
          </p:grpSpPr>
          <p:sp>
            <p:nvSpPr>
              <p:cNvPr id="21" name="TextBox 20">
                <a:extLst>
                  <a:ext uri="{FF2B5EF4-FFF2-40B4-BE49-F238E27FC236}">
                    <a16:creationId xmlns:a16="http://schemas.microsoft.com/office/drawing/2014/main" id="{3B58FA90-F886-DB09-B16E-B1B9A796771B}"/>
                  </a:ext>
                </a:extLst>
              </p:cNvPr>
              <p:cNvSpPr txBox="1"/>
              <p:nvPr/>
            </p:nvSpPr>
            <p:spPr bwMode="gray">
              <a:xfrm>
                <a:off x="696685" y="3360726"/>
                <a:ext cx="1165860" cy="492443"/>
              </a:xfrm>
              <a:prstGeom prst="rect">
                <a:avLst/>
              </a:prstGeom>
              <a:noFill/>
            </p:spPr>
            <p:txBody>
              <a:bodyPr vert="horz" wrap="square" lIns="0" tIns="0" rIns="0" bIns="0" rtlCol="0" anchor="t">
                <a:spAutoFit/>
              </a:bodyPr>
              <a:lstStyle/>
              <a:p>
                <a:pPr marL="0" marR="0" lvl="0" indent="0" defTabSz="914400" rtl="0" eaLnBrk="1" fontAlgn="auto" latinLnBrk="0" hangingPunct="1">
                  <a:lnSpc>
                    <a:spcPct val="100000"/>
                  </a:lnSpc>
                  <a:spcBef>
                    <a:spcPts val="600"/>
                  </a:spcBef>
                  <a:spcAft>
                    <a:spcPts val="0"/>
                  </a:spcAft>
                  <a:buClr>
                    <a:srgbClr val="002677"/>
                  </a:buClr>
                  <a:buSzTx/>
                  <a:buFontTx/>
                  <a:buNone/>
                  <a:tabLst/>
                  <a:defRPr/>
                </a:pPr>
                <a:r>
                  <a:rPr kumimoji="0" lang="en-US" sz="3200" b="1" i="0" u="none" strike="noStrike" kern="1200" cap="none" spc="0" normalizeH="0" baseline="0" noProof="0">
                    <a:ln>
                      <a:noFill/>
                    </a:ln>
                    <a:solidFill>
                      <a:srgbClr val="002677"/>
                    </a:solidFill>
                    <a:effectLst/>
                    <a:uLnTx/>
                    <a:uFillTx/>
                    <a:latin typeface="Arial" panose="020B0604020202020204"/>
                    <a:ea typeface="+mn-ea"/>
                    <a:cs typeface="+mn-cs"/>
                  </a:rPr>
                  <a:t>15K</a:t>
                </a:r>
              </a:p>
            </p:txBody>
          </p:sp>
          <p:sp>
            <p:nvSpPr>
              <p:cNvPr id="24" name="TextBox 23">
                <a:extLst>
                  <a:ext uri="{FF2B5EF4-FFF2-40B4-BE49-F238E27FC236}">
                    <a16:creationId xmlns:a16="http://schemas.microsoft.com/office/drawing/2014/main" id="{838B6F95-C593-59B1-4208-E2F1B0DE4555}"/>
                  </a:ext>
                </a:extLst>
              </p:cNvPr>
              <p:cNvSpPr txBox="1"/>
              <p:nvPr/>
            </p:nvSpPr>
            <p:spPr bwMode="gray">
              <a:xfrm>
                <a:off x="706210" y="3878488"/>
                <a:ext cx="2184399" cy="400110"/>
              </a:xfrm>
              <a:prstGeom prst="rect">
                <a:avLst/>
              </a:prstGeom>
              <a:noFill/>
            </p:spPr>
            <p:txBody>
              <a:bodyPr wrap="square" lIns="0" tIns="0" rIns="0" bIns="0">
                <a:spAutoFit/>
              </a:bodyPr>
              <a:lstStyle>
                <a:defPPr>
                  <a:defRPr lang="en-US"/>
                </a:defPPr>
                <a:lvl1pPr marL="174625" indent="-174625">
                  <a:spcBef>
                    <a:spcPts val="600"/>
                  </a:spcBef>
                  <a:buClr>
                    <a:schemeClr val="tx1"/>
                  </a:buClr>
                  <a:buFont typeface="Arial" panose="020B0604020202020204" pitchFamily="34" charset="0"/>
                  <a:buChar char="•"/>
                  <a:defRPr sz="1300"/>
                </a:lvl1pPr>
              </a:lstStyle>
              <a:p>
                <a:pPr marL="0" indent="0">
                  <a:buNone/>
                </a:pPr>
                <a:r>
                  <a:rPr lang="en-US">
                    <a:solidFill>
                      <a:schemeClr val="accent6"/>
                    </a:solidFill>
                  </a:rPr>
                  <a:t>Partner on-demand and livestreaming classes</a:t>
                </a:r>
              </a:p>
            </p:txBody>
          </p:sp>
        </p:grpSp>
        <p:grpSp>
          <p:nvGrpSpPr>
            <p:cNvPr id="13" name="Group 12">
              <a:extLst>
                <a:ext uri="{FF2B5EF4-FFF2-40B4-BE49-F238E27FC236}">
                  <a16:creationId xmlns:a16="http://schemas.microsoft.com/office/drawing/2014/main" id="{A156003C-358C-87F7-A4E1-F9872BF6EFA1}"/>
                </a:ext>
              </a:extLst>
            </p:cNvPr>
            <p:cNvGrpSpPr/>
            <p:nvPr/>
          </p:nvGrpSpPr>
          <p:grpSpPr>
            <a:xfrm>
              <a:off x="723899" y="4576730"/>
              <a:ext cx="2193925" cy="701819"/>
              <a:chOff x="723899" y="4482214"/>
              <a:chExt cx="2193925" cy="701819"/>
            </a:xfrm>
          </p:grpSpPr>
          <p:sp>
            <p:nvSpPr>
              <p:cNvPr id="19" name="TextBox 18">
                <a:extLst>
                  <a:ext uri="{FF2B5EF4-FFF2-40B4-BE49-F238E27FC236}">
                    <a16:creationId xmlns:a16="http://schemas.microsoft.com/office/drawing/2014/main" id="{26F346EA-7463-B890-6013-EF4F7D3CC966}"/>
                  </a:ext>
                </a:extLst>
              </p:cNvPr>
              <p:cNvSpPr txBox="1"/>
              <p:nvPr/>
            </p:nvSpPr>
            <p:spPr bwMode="gray">
              <a:xfrm>
                <a:off x="723900" y="4482214"/>
                <a:ext cx="1165860" cy="492443"/>
              </a:xfrm>
              <a:prstGeom prst="rect">
                <a:avLst/>
              </a:prstGeom>
              <a:noFill/>
              <a:ln>
                <a:noFill/>
              </a:ln>
            </p:spPr>
            <p:txBody>
              <a:bodyPr wrap="square" lIns="0" tIns="0" rIns="0" bIns="0" anchor="t">
                <a:spAutoFit/>
              </a:bodyPr>
              <a:lstStyle/>
              <a:p>
                <a:pPr marL="0" marR="0" lvl="0" indent="0" defTabSz="914400" rtl="0" eaLnBrk="1" fontAlgn="auto" latinLnBrk="0" hangingPunct="1">
                  <a:lnSpc>
                    <a:spcPct val="100000"/>
                  </a:lnSpc>
                  <a:spcBef>
                    <a:spcPts val="600"/>
                  </a:spcBef>
                  <a:spcAft>
                    <a:spcPts val="1200"/>
                  </a:spcAft>
                  <a:buClrTx/>
                  <a:buSzTx/>
                  <a:buFontTx/>
                  <a:buNone/>
                  <a:tabLst/>
                  <a:defRPr/>
                </a:pPr>
                <a:r>
                  <a:rPr lang="en-US" sz="3200" b="1" dirty="0">
                    <a:solidFill>
                      <a:srgbClr val="002677"/>
                    </a:solidFill>
                    <a:latin typeface="Arial" panose="020B0604020202020204"/>
                  </a:rPr>
                  <a:t>9K</a:t>
                </a:r>
                <a:endParaRPr kumimoji="0" lang="en-US" sz="1400" b="1" i="0" u="none" strike="noStrike" kern="1200" cap="none" spc="0" normalizeH="0" baseline="0" noProof="0" dirty="0">
                  <a:ln>
                    <a:noFill/>
                  </a:ln>
                  <a:solidFill>
                    <a:srgbClr val="002677"/>
                  </a:solidFill>
                  <a:effectLst/>
                  <a:uLnTx/>
                  <a:uFillTx/>
                  <a:latin typeface="Arial" panose="020B0604020202020204"/>
                  <a:ea typeface="+mn-ea"/>
                  <a:cs typeface="+mn-cs"/>
                </a:endParaRPr>
              </a:p>
            </p:txBody>
          </p:sp>
          <p:sp>
            <p:nvSpPr>
              <p:cNvPr id="20" name="TextBox 19">
                <a:extLst>
                  <a:ext uri="{FF2B5EF4-FFF2-40B4-BE49-F238E27FC236}">
                    <a16:creationId xmlns:a16="http://schemas.microsoft.com/office/drawing/2014/main" id="{F939E778-B174-86CB-38E9-A282EBB0B9E6}"/>
                  </a:ext>
                </a:extLst>
              </p:cNvPr>
              <p:cNvSpPr txBox="1"/>
              <p:nvPr/>
            </p:nvSpPr>
            <p:spPr bwMode="gray">
              <a:xfrm>
                <a:off x="723899" y="4983978"/>
                <a:ext cx="2193925" cy="200055"/>
              </a:xfrm>
              <a:prstGeom prst="rect">
                <a:avLst/>
              </a:prstGeom>
              <a:noFill/>
            </p:spPr>
            <p:txBody>
              <a:bodyPr wrap="square" lIns="0" tIns="0" rIns="0" bIns="0">
                <a:spAutoFit/>
              </a:bodyPr>
              <a:lstStyle>
                <a:defPPr>
                  <a:defRPr lang="en-US"/>
                </a:defPPr>
                <a:lvl1pPr marL="174625" indent="-174625">
                  <a:spcBef>
                    <a:spcPts val="600"/>
                  </a:spcBef>
                  <a:buClr>
                    <a:schemeClr val="tx1"/>
                  </a:buClr>
                  <a:buFont typeface="Arial" panose="020B0604020202020204" pitchFamily="34" charset="0"/>
                  <a:buChar char="•"/>
                  <a:defRPr sz="1300"/>
                </a:lvl1pPr>
              </a:lstStyle>
              <a:p>
                <a:pPr marL="0" indent="0">
                  <a:buNone/>
                </a:pPr>
                <a:r>
                  <a:rPr lang="en-US">
                    <a:solidFill>
                      <a:schemeClr val="accent6"/>
                    </a:solidFill>
                  </a:rPr>
                  <a:t>Native on-demand classes</a:t>
                </a:r>
              </a:p>
            </p:txBody>
          </p:sp>
        </p:grpSp>
        <p:cxnSp>
          <p:nvCxnSpPr>
            <p:cNvPr id="15" name="Straight Connector 14">
              <a:extLst>
                <a:ext uri="{FF2B5EF4-FFF2-40B4-BE49-F238E27FC236}">
                  <a16:creationId xmlns:a16="http://schemas.microsoft.com/office/drawing/2014/main" id="{4BCE5226-C8A3-A220-A5E0-50FEB83CFFA7}"/>
                </a:ext>
              </a:extLst>
            </p:cNvPr>
            <p:cNvCxnSpPr/>
            <p:nvPr/>
          </p:nvCxnSpPr>
          <p:spPr bwMode="gray">
            <a:xfrm>
              <a:off x="723900" y="3168063"/>
              <a:ext cx="2165350" cy="0"/>
            </a:xfrm>
            <a:prstGeom prst="line">
              <a:avLst/>
            </a:prstGeom>
            <a:ln w="19050" cap="rnd">
              <a:solidFill>
                <a:schemeClr val="tx2"/>
              </a:solidFill>
              <a:round/>
              <a:headEnd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604E749-5B7E-A76B-4366-D8AD8CF48B26}"/>
                </a:ext>
              </a:extLst>
            </p:cNvPr>
            <p:cNvCxnSpPr/>
            <p:nvPr/>
          </p:nvCxnSpPr>
          <p:spPr bwMode="gray">
            <a:xfrm>
              <a:off x="723900" y="4400951"/>
              <a:ext cx="2165350" cy="0"/>
            </a:xfrm>
            <a:prstGeom prst="line">
              <a:avLst/>
            </a:prstGeom>
            <a:ln w="19050" cap="rnd">
              <a:solidFill>
                <a:schemeClr val="tx2"/>
              </a:solidFill>
              <a:round/>
              <a:headEnd w="lg" len="med"/>
              <a:tailEnd type="none" w="lg" len="med"/>
            </a:ln>
          </p:spPr>
          <p:style>
            <a:lnRef idx="1">
              <a:schemeClr val="accent1"/>
            </a:lnRef>
            <a:fillRef idx="0">
              <a:schemeClr val="accent1"/>
            </a:fillRef>
            <a:effectRef idx="0">
              <a:schemeClr val="accent1"/>
            </a:effectRef>
            <a:fontRef idx="minor">
              <a:schemeClr val="tx1"/>
            </a:fontRef>
          </p:style>
        </p:cxnSp>
      </p:grpSp>
      <p:pic>
        <p:nvPicPr>
          <p:cNvPr id="22" name="Picture 21">
            <a:extLst>
              <a:ext uri="{FF2B5EF4-FFF2-40B4-BE49-F238E27FC236}">
                <a16:creationId xmlns:a16="http://schemas.microsoft.com/office/drawing/2014/main" id="{C4177DE8-BDB5-4C55-A83F-8DE6C0003CF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bwMode="gray">
          <a:xfrm>
            <a:off x="511721" y="1367418"/>
            <a:ext cx="859536" cy="859536"/>
          </a:xfrm>
          <a:prstGeom prst="rect">
            <a:avLst/>
          </a:prstGeom>
        </p:spPr>
      </p:pic>
      <p:sp>
        <p:nvSpPr>
          <p:cNvPr id="34" name="Google Shape;637;p46">
            <a:extLst>
              <a:ext uri="{FF2B5EF4-FFF2-40B4-BE49-F238E27FC236}">
                <a16:creationId xmlns:a16="http://schemas.microsoft.com/office/drawing/2014/main" id="{8432A94D-F029-5249-91DB-8C18771062C6}"/>
              </a:ext>
            </a:extLst>
          </p:cNvPr>
          <p:cNvSpPr/>
          <p:nvPr/>
        </p:nvSpPr>
        <p:spPr>
          <a:xfrm>
            <a:off x="700456" y="2338281"/>
            <a:ext cx="2193925" cy="738664"/>
          </a:xfrm>
          <a:prstGeom prst="rect">
            <a:avLst/>
          </a:prstGeom>
          <a:noFill/>
          <a:ln>
            <a:noFill/>
          </a:ln>
        </p:spPr>
        <p:txBody>
          <a:bodyPr spcFirstLastPara="1" wrap="square" lIns="0" tIns="0" rIns="0" bIns="0" anchor="ctr" anchorCtr="0">
            <a:spAutoFit/>
          </a:bodyPr>
          <a:lstStyle>
            <a:defPPr>
              <a:defRPr lang="en-US"/>
            </a:defPPr>
          </a:lstStyle>
          <a:p>
            <a:pPr marL="0" marR="0" lvl="0" indent="0" rtl="0">
              <a:lnSpc>
                <a:spcPct val="80000"/>
              </a:lnSpc>
              <a:spcBef>
                <a:spcPct val="0"/>
              </a:spcBef>
              <a:spcAft>
                <a:spcPct val="0"/>
              </a:spcAft>
              <a:buClr>
                <a:srgbClr val="000000"/>
              </a:buClr>
              <a:buSzPts val="5600"/>
              <a:buFont typeface="Arial" panose="020B0604020202020204" pitchFamily="34" charset="0"/>
              <a:buNone/>
            </a:pPr>
            <a:r>
              <a:rPr lang="en-US" sz="6000" b="1" dirty="0">
                <a:solidFill>
                  <a:schemeClr val="accent6"/>
                </a:solidFill>
                <a:latin typeface="+mj-lt"/>
                <a:ea typeface="Helvetica Neue"/>
                <a:cs typeface="Arial" panose="020B0604020202020204" pitchFamily="34" charset="0"/>
                <a:sym typeface="Helvetica Neue"/>
              </a:rPr>
              <a:t>24K+</a:t>
            </a:r>
            <a:endParaRPr sz="6000" b="1" u="none" strike="noStrike" cap="none" dirty="0">
              <a:solidFill>
                <a:schemeClr val="accent6"/>
              </a:solidFill>
              <a:latin typeface="+mj-lt"/>
              <a:ea typeface="Helvetica Neue"/>
              <a:cs typeface="Arial" panose="020B0604020202020204" pitchFamily="34" charset="0"/>
              <a:sym typeface="Helvetica Neue"/>
            </a:endParaRPr>
          </a:p>
        </p:txBody>
      </p:sp>
      <p:pic>
        <p:nvPicPr>
          <p:cNvPr id="27" name="Picture 5" descr="A screen shot of a phone&#10;&#10;Description automatically generated">
            <a:extLst>
              <a:ext uri="{FF2B5EF4-FFF2-40B4-BE49-F238E27FC236}">
                <a16:creationId xmlns:a16="http://schemas.microsoft.com/office/drawing/2014/main" id="{C5C10484-20CE-1E62-1040-E5FC29444031}"/>
              </a:ext>
            </a:extLst>
          </p:cNvPr>
          <p:cNvPicPr>
            <a:picLocks noChangeAspect="1"/>
          </p:cNvPicPr>
          <p:nvPr/>
        </p:nvPicPr>
        <p:blipFill>
          <a:blip r:embed="rId13"/>
          <a:stretch>
            <a:fillRect/>
          </a:stretch>
        </p:blipFill>
        <p:spPr>
          <a:xfrm>
            <a:off x="2805076" y="3176651"/>
            <a:ext cx="2985103" cy="2782678"/>
          </a:xfrm>
          <a:prstGeom prst="rect">
            <a:avLst/>
          </a:prstGeom>
        </p:spPr>
      </p:pic>
      <p:sp>
        <p:nvSpPr>
          <p:cNvPr id="29" name="Text Placeholder 3">
            <a:extLst>
              <a:ext uri="{FF2B5EF4-FFF2-40B4-BE49-F238E27FC236}">
                <a16:creationId xmlns:a16="http://schemas.microsoft.com/office/drawing/2014/main" id="{F20DD644-A46C-E328-1850-619470238638}"/>
              </a:ext>
            </a:extLst>
          </p:cNvPr>
          <p:cNvSpPr txBox="1"/>
          <p:nvPr/>
        </p:nvSpPr>
        <p:spPr>
          <a:xfrm>
            <a:off x="3647627" y="1512813"/>
            <a:ext cx="3639694" cy="1354217"/>
          </a:xfrm>
          <a:prstGeom prst="rect">
            <a:avLst/>
          </a:prstGeom>
        </p:spPr>
        <p:txBody>
          <a:bodyPr wrap="square" lIns="91440" tIns="45720" rIns="91440" bIns="45720" anchor="ctr" anchorCtr="0">
            <a:spAutoFit/>
          </a:bodyPr>
          <a:lstStyle>
            <a:defPPr>
              <a:defRPr lang="en-US"/>
            </a:defPPr>
            <a:lvl1pPr indent="0">
              <a:lnSpc>
                <a:spcPct val="95000"/>
              </a:lnSpc>
              <a:spcBef>
                <a:spcPts val="800"/>
              </a:spcBef>
              <a:spcAft>
                <a:spcPts val="600"/>
              </a:spcAft>
              <a:buFont typeface="Arial" panose="020B0604020202020204" pitchFamily="34" charset="0"/>
              <a:buChar char="​"/>
              <a:defRPr sz="2000">
                <a:latin typeface="+mn-lt"/>
                <a:ea typeface="+mn-ea"/>
                <a:cs typeface="+mn-cs"/>
              </a:defRPr>
            </a:lvl1pPr>
            <a:lvl2pPr marL="230188" lvl="1" indent="-230188">
              <a:lnSpc>
                <a:spcPct val="100000"/>
              </a:lnSpc>
              <a:spcBef>
                <a:spcPct val="0"/>
              </a:spcBef>
              <a:spcAft>
                <a:spcPts val="1800"/>
              </a:spcAft>
              <a:buClr>
                <a:schemeClr val="accent6"/>
              </a:buClr>
              <a:buSzTx/>
              <a:buFont typeface="Arial" panose="020B0604020202020204" pitchFamily="34" charset="0"/>
              <a:buChar char="•"/>
              <a:defRPr sz="1400">
                <a:latin typeface="+mn-lt"/>
                <a:ea typeface="+mn-ea"/>
                <a:cs typeface="+mn-cs"/>
              </a:defRPr>
            </a:lvl2pPr>
            <a:lvl3pPr marL="228600" indent="-228600">
              <a:lnSpc>
                <a:spcPct val="95000"/>
              </a:lnSpc>
              <a:spcBef>
                <a:spcPct val="0"/>
              </a:spcBef>
              <a:spcAft>
                <a:spcPts val="600"/>
              </a:spcAft>
              <a:buClr>
                <a:schemeClr val="accent1"/>
              </a:buClr>
              <a:buFont typeface="Arial" panose="020B0604020202020204" pitchFamily="34" charset="0"/>
              <a:buChar char="​"/>
              <a:defRPr sz="2000">
                <a:latin typeface="+mn-lt"/>
                <a:ea typeface="+mn-ea"/>
                <a:cs typeface="+mn-cs"/>
              </a:defRPr>
            </a:lvl3pPr>
            <a:lvl4pPr marL="458788" indent="-230188">
              <a:lnSpc>
                <a:spcPct val="95000"/>
              </a:lnSpc>
              <a:spcBef>
                <a:spcPct val="0"/>
              </a:spcBef>
              <a:spcAft>
                <a:spcPts val="600"/>
              </a:spcAft>
              <a:buFont typeface="Arial" panose="020B0604020202020204" pitchFamily="34" charset="0"/>
              <a:buChar char="−"/>
              <a:defRPr>
                <a:latin typeface="+mn-lt"/>
                <a:ea typeface="+mn-ea"/>
                <a:cs typeface="+mn-cs"/>
              </a:defRPr>
            </a:lvl4pPr>
            <a:lvl5pPr marL="685800" indent="-228600">
              <a:lnSpc>
                <a:spcPct val="95000"/>
              </a:lnSpc>
              <a:spcBef>
                <a:spcPct val="0"/>
              </a:spcBef>
              <a:spcAft>
                <a:spcPts val="600"/>
              </a:spcAft>
              <a:buFont typeface="Arial" panose="020B0604020202020204" pitchFamily="34" charset="0"/>
              <a:buChar char="•"/>
              <a:defRPr sz="1600">
                <a:latin typeface="+mn-lt"/>
                <a:ea typeface="+mn-ea"/>
                <a:cs typeface="+mn-cs"/>
              </a:defRPr>
            </a:lvl5pPr>
            <a:lvl6pPr marL="914400" indent="-228600">
              <a:lnSpc>
                <a:spcPct val="95000"/>
              </a:lnSpc>
              <a:spcBef>
                <a:spcPct val="0"/>
              </a:spcBef>
              <a:spcAft>
                <a:spcPts val="600"/>
              </a:spcAft>
              <a:buFont typeface="Arial" panose="020B0604020202020204" pitchFamily="34" charset="0"/>
              <a:buChar char="−"/>
              <a:defRPr sz="1400">
                <a:latin typeface="+mn-lt"/>
                <a:ea typeface="+mn-ea"/>
                <a:cs typeface="+mn-cs"/>
              </a:defRPr>
            </a:lvl6pPr>
            <a:lvl7pPr marL="914400" indent="-228600">
              <a:lnSpc>
                <a:spcPct val="95000"/>
              </a:lnSpc>
              <a:spcBef>
                <a:spcPct val="0"/>
              </a:spcBef>
              <a:spcAft>
                <a:spcPts val="600"/>
              </a:spcAft>
              <a:buFont typeface="Arial" panose="020B0604020202020204" pitchFamily="34" charset="0"/>
              <a:buChar char="−"/>
              <a:defRPr sz="1400">
                <a:latin typeface="+mn-lt"/>
                <a:ea typeface="+mn-ea"/>
                <a:cs typeface="+mn-cs"/>
              </a:defRPr>
            </a:lvl7pPr>
            <a:lvl8pPr marL="914400" indent="-228600">
              <a:lnSpc>
                <a:spcPct val="95000"/>
              </a:lnSpc>
              <a:spcBef>
                <a:spcPct val="0"/>
              </a:spcBef>
              <a:spcAft>
                <a:spcPts val="600"/>
              </a:spcAft>
              <a:buFont typeface="Arial" panose="020B0604020202020204" pitchFamily="34" charset="0"/>
              <a:buChar char="−"/>
              <a:defRPr sz="1400">
                <a:latin typeface="+mn-lt"/>
                <a:ea typeface="+mn-ea"/>
                <a:cs typeface="+mn-cs"/>
              </a:defRPr>
            </a:lvl8pPr>
            <a:lvl9pPr marL="914400" indent="-228600">
              <a:lnSpc>
                <a:spcPct val="95000"/>
              </a:lnSpc>
              <a:spcBef>
                <a:spcPct val="0"/>
              </a:spcBef>
              <a:spcAft>
                <a:spcPts val="600"/>
              </a:spcAft>
              <a:buFont typeface="Arial" panose="020B0604020202020204" pitchFamily="34" charset="0"/>
              <a:buChar char="−"/>
              <a:defRPr sz="1400"/>
            </a:lvl9pPr>
          </a:lstStyle>
          <a:p>
            <a:pPr marL="229870" lvl="1" indent="-229870">
              <a:spcAft>
                <a:spcPts val="300"/>
              </a:spcAft>
            </a:pPr>
            <a:r>
              <a:rPr lang="en-US" sz="1200"/>
              <a:t>Video and audio workouts</a:t>
            </a:r>
            <a:endParaRPr lang="en-US"/>
          </a:p>
          <a:p>
            <a:pPr marL="229870" lvl="1" indent="-229870">
              <a:spcAft>
                <a:spcPts val="300"/>
              </a:spcAft>
            </a:pPr>
            <a:r>
              <a:rPr lang="en-US" sz="1200"/>
              <a:t>Content for all age groups including children</a:t>
            </a:r>
            <a:endParaRPr lang="en-US" sz="1200">
              <a:cs typeface="Arial"/>
            </a:endParaRPr>
          </a:p>
          <a:p>
            <a:pPr marL="229870" lvl="1" indent="-229870">
              <a:spcAft>
                <a:spcPts val="300"/>
              </a:spcAft>
            </a:pPr>
            <a:r>
              <a:rPr lang="en-US" sz="1200"/>
              <a:t>Personalized workouts and day planner</a:t>
            </a:r>
            <a:endParaRPr lang="en-US" sz="1200">
              <a:cs typeface="Arial"/>
            </a:endParaRPr>
          </a:p>
          <a:p>
            <a:pPr marL="229870" lvl="1" indent="-229870">
              <a:spcAft>
                <a:spcPts val="300"/>
              </a:spcAft>
            </a:pPr>
            <a:r>
              <a:rPr lang="en-US" sz="1200"/>
              <a:t>Activity, device, progress tracking</a:t>
            </a:r>
            <a:endParaRPr lang="en-US" sz="1200">
              <a:cs typeface="Arial"/>
            </a:endParaRPr>
          </a:p>
          <a:p>
            <a:pPr marL="229870" lvl="1" indent="-229870">
              <a:spcAft>
                <a:spcPts val="300"/>
              </a:spcAft>
            </a:pPr>
            <a:r>
              <a:rPr lang="en" sz="1200">
                <a:latin typeface="Arial"/>
                <a:sym typeface="Work Sans"/>
              </a:rPr>
              <a:t>Integrated devices include Apple Watch, heart rate monitors and wearables</a:t>
            </a:r>
            <a:endParaRPr lang="en-US" sz="1200">
              <a:cs typeface="Arial" panose="020B0604020202020204"/>
            </a:endParaRPr>
          </a:p>
        </p:txBody>
      </p:sp>
      <p:grpSp>
        <p:nvGrpSpPr>
          <p:cNvPr id="31" name="Group 30">
            <a:extLst>
              <a:ext uri="{FF2B5EF4-FFF2-40B4-BE49-F238E27FC236}">
                <a16:creationId xmlns:a16="http://schemas.microsoft.com/office/drawing/2014/main" id="{EA0E8A9B-2F90-0B37-0B13-9796F863FEBA}"/>
              </a:ext>
            </a:extLst>
          </p:cNvPr>
          <p:cNvGrpSpPr/>
          <p:nvPr/>
        </p:nvGrpSpPr>
        <p:grpSpPr>
          <a:xfrm>
            <a:off x="5929161" y="3236597"/>
            <a:ext cx="1412715" cy="2600771"/>
            <a:chOff x="5170511" y="580678"/>
            <a:chExt cx="2879508" cy="5317277"/>
          </a:xfrm>
        </p:grpSpPr>
        <p:pic>
          <p:nvPicPr>
            <p:cNvPr id="32" name="Google Shape;303;p29">
              <a:extLst>
                <a:ext uri="{FF2B5EF4-FFF2-40B4-BE49-F238E27FC236}">
                  <a16:creationId xmlns:a16="http://schemas.microsoft.com/office/drawing/2014/main" id="{8A3554F7-4C5A-48CB-F177-84E30EF87248}"/>
                </a:ext>
              </a:extLst>
            </p:cNvPr>
            <p:cNvPicPr preferRelativeResize="0"/>
            <p:nvPr/>
          </p:nvPicPr>
          <p:blipFill>
            <a:blip r:embed="rId14">
              <a:alphaModFix/>
            </a:blip>
            <a:stretch>
              <a:fillRect/>
            </a:stretch>
          </p:blipFill>
          <p:spPr>
            <a:xfrm>
              <a:off x="5332649" y="781037"/>
              <a:ext cx="2567102" cy="5046548"/>
            </a:xfrm>
            <a:prstGeom prst="rect">
              <a:avLst/>
            </a:prstGeom>
            <a:noFill/>
            <a:ln>
              <a:noFill/>
            </a:ln>
          </p:spPr>
        </p:pic>
        <p:pic>
          <p:nvPicPr>
            <p:cNvPr id="33" name="Google Shape;1062;p53">
              <a:extLst>
                <a:ext uri="{FF2B5EF4-FFF2-40B4-BE49-F238E27FC236}">
                  <a16:creationId xmlns:a16="http://schemas.microsoft.com/office/drawing/2014/main" id="{AD80BAE2-912E-FF45-0A92-15441523F681}"/>
                </a:ext>
              </a:extLst>
            </p:cNvPr>
            <p:cNvPicPr preferRelativeResize="0"/>
            <p:nvPr/>
          </p:nvPicPr>
          <p:blipFill rotWithShape="1">
            <a:blip r:embed="rId15">
              <a:alphaModFix/>
            </a:blip>
            <a:srcRect/>
            <a:stretch/>
          </p:blipFill>
          <p:spPr>
            <a:xfrm>
              <a:off x="5170511" y="580678"/>
              <a:ext cx="2879508" cy="5317277"/>
            </a:xfrm>
            <a:prstGeom prst="rect">
              <a:avLst/>
            </a:prstGeom>
            <a:noFill/>
            <a:ln>
              <a:noFill/>
            </a:ln>
            <a:effectLst>
              <a:reflection stA="35000" endPos="3000" sy="-100000" algn="bl" rotWithShape="0"/>
            </a:effectLst>
          </p:spPr>
        </p:pic>
      </p:grpSp>
      <p:pic>
        <p:nvPicPr>
          <p:cNvPr id="28" name="Google Shape;254;p25">
            <a:extLst>
              <a:ext uri="{FF2B5EF4-FFF2-40B4-BE49-F238E27FC236}">
                <a16:creationId xmlns:a16="http://schemas.microsoft.com/office/drawing/2014/main" id="{B21C9377-F03A-7453-D35C-7FF2A37FAAAF}"/>
              </a:ext>
            </a:extLst>
          </p:cNvPr>
          <p:cNvPicPr preferRelativeResize="0"/>
          <p:nvPr/>
        </p:nvPicPr>
        <p:blipFill rotWithShape="1">
          <a:blip r:embed="rId16">
            <a:alphaModFix/>
          </a:blip>
          <a:srcRect l="27470" r="19312"/>
          <a:stretch/>
        </p:blipFill>
        <p:spPr>
          <a:xfrm>
            <a:off x="4693032" y="3334596"/>
            <a:ext cx="1654641" cy="2809865"/>
          </a:xfrm>
          <a:prstGeom prst="rect">
            <a:avLst/>
          </a:prstGeom>
          <a:noFill/>
          <a:ln>
            <a:noFill/>
          </a:ln>
        </p:spPr>
      </p:pic>
      <p:pic>
        <p:nvPicPr>
          <p:cNvPr id="14" name="Picture 13">
            <a:extLst>
              <a:ext uri="{FF2B5EF4-FFF2-40B4-BE49-F238E27FC236}">
                <a16:creationId xmlns:a16="http://schemas.microsoft.com/office/drawing/2014/main" id="{60C75223-6F63-59ED-56BB-E6015A046CC2}"/>
              </a:ext>
            </a:extLst>
          </p:cNvPr>
          <p:cNvPicPr>
            <a:picLocks noChangeAspect="1"/>
          </p:cNvPicPr>
          <p:nvPr/>
        </p:nvPicPr>
        <p:blipFill>
          <a:blip r:embed="rId17"/>
          <a:stretch>
            <a:fillRect/>
          </a:stretch>
        </p:blipFill>
        <p:spPr>
          <a:xfrm>
            <a:off x="8380473" y="5327385"/>
            <a:ext cx="1397934" cy="205882"/>
          </a:xfrm>
          <a:prstGeom prst="rect">
            <a:avLst/>
          </a:prstGeom>
        </p:spPr>
      </p:pic>
      <p:pic>
        <p:nvPicPr>
          <p:cNvPr id="17" name="Picture 16">
            <a:extLst>
              <a:ext uri="{FF2B5EF4-FFF2-40B4-BE49-F238E27FC236}">
                <a16:creationId xmlns:a16="http://schemas.microsoft.com/office/drawing/2014/main" id="{CBC2C483-8BD2-3F38-EC97-5EE40B73326E}"/>
              </a:ext>
            </a:extLst>
          </p:cNvPr>
          <p:cNvPicPr>
            <a:picLocks noChangeAspect="1"/>
          </p:cNvPicPr>
          <p:nvPr/>
        </p:nvPicPr>
        <p:blipFill>
          <a:blip r:embed="rId18"/>
          <a:stretch>
            <a:fillRect/>
          </a:stretch>
        </p:blipFill>
        <p:spPr>
          <a:xfrm>
            <a:off x="10289611" y="5282210"/>
            <a:ext cx="1222632" cy="296232"/>
          </a:xfrm>
          <a:prstGeom prst="rect">
            <a:avLst/>
          </a:prstGeom>
        </p:spPr>
      </p:pic>
      <p:pic>
        <p:nvPicPr>
          <p:cNvPr id="3074" name="Picture 2" descr="YMCA360 – Apps on Google Play">
            <a:extLst>
              <a:ext uri="{FF2B5EF4-FFF2-40B4-BE49-F238E27FC236}">
                <a16:creationId xmlns:a16="http://schemas.microsoft.com/office/drawing/2014/main" id="{A814640E-91D3-E5B0-D137-ED24D664F2F7}"/>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537746" y="4200822"/>
            <a:ext cx="755557" cy="755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755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A45D8-845C-6619-7B3F-FF55D8EAC350}"/>
              </a:ext>
            </a:extLst>
          </p:cNvPr>
          <p:cNvSpPr>
            <a:spLocks noGrp="1"/>
          </p:cNvSpPr>
          <p:nvPr>
            <p:ph type="title"/>
          </p:nvPr>
        </p:nvSpPr>
        <p:spPr/>
        <p:txBody>
          <a:bodyPr/>
          <a:lstStyle/>
          <a:p>
            <a:r>
              <a:rPr lang="en-US" dirty="0"/>
              <a:t>Your Perks Home delivery options </a:t>
            </a:r>
          </a:p>
        </p:txBody>
      </p:sp>
      <p:sp>
        <p:nvSpPr>
          <p:cNvPr id="3" name="Oval 2">
            <a:extLst>
              <a:ext uri="{FF2B5EF4-FFF2-40B4-BE49-F238E27FC236}">
                <a16:creationId xmlns:a16="http://schemas.microsoft.com/office/drawing/2014/main" id="{7BA8E0EC-F160-6D4D-B0C7-98597F2A3900}"/>
              </a:ext>
            </a:extLst>
          </p:cNvPr>
          <p:cNvSpPr/>
          <p:nvPr/>
        </p:nvSpPr>
        <p:spPr bwMode="gray">
          <a:xfrm>
            <a:off x="278631" y="1323217"/>
            <a:ext cx="4211566" cy="4211566"/>
          </a:xfrm>
          <a:prstGeom prst="ellipse">
            <a:avLst/>
          </a:prstGeom>
          <a:solidFill>
            <a:schemeClr val="bg2"/>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cs typeface="Arial"/>
            </a:endParaRPr>
          </a:p>
        </p:txBody>
      </p:sp>
      <p:grpSp>
        <p:nvGrpSpPr>
          <p:cNvPr id="12" name="Group 11">
            <a:extLst>
              <a:ext uri="{FF2B5EF4-FFF2-40B4-BE49-F238E27FC236}">
                <a16:creationId xmlns:a16="http://schemas.microsoft.com/office/drawing/2014/main" id="{D7AC011C-F342-3722-D943-844D17F26518}"/>
              </a:ext>
            </a:extLst>
          </p:cNvPr>
          <p:cNvGrpSpPr/>
          <p:nvPr/>
        </p:nvGrpSpPr>
        <p:grpSpPr>
          <a:xfrm>
            <a:off x="1905754" y="1609954"/>
            <a:ext cx="957321" cy="3638093"/>
            <a:chOff x="2264850" y="1857145"/>
            <a:chExt cx="861730" cy="3274820"/>
          </a:xfrm>
        </p:grpSpPr>
        <p:pic>
          <p:nvPicPr>
            <p:cNvPr id="4" name="Picture 3">
              <a:extLst>
                <a:ext uri="{FF2B5EF4-FFF2-40B4-BE49-F238E27FC236}">
                  <a16:creationId xmlns:a16="http://schemas.microsoft.com/office/drawing/2014/main" id="{788A419D-1B6D-0C8C-3DEC-75165BEF3A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gray">
            <a:xfrm>
              <a:off x="2264850" y="4270235"/>
              <a:ext cx="861730" cy="861730"/>
            </a:xfrm>
            <a:prstGeom prst="rect">
              <a:avLst/>
            </a:prstGeom>
          </p:spPr>
        </p:pic>
        <p:pic>
          <p:nvPicPr>
            <p:cNvPr id="5" name="Graphic 4" descr="Store with solid fill">
              <a:extLst>
                <a:ext uri="{FF2B5EF4-FFF2-40B4-BE49-F238E27FC236}">
                  <a16:creationId xmlns:a16="http://schemas.microsoft.com/office/drawing/2014/main" id="{E15E87CF-0385-2728-BE11-26086E90762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343514" y="3063690"/>
              <a:ext cx="704401" cy="704401"/>
            </a:xfrm>
            <a:prstGeom prst="rect">
              <a:avLst/>
            </a:prstGeom>
          </p:spPr>
        </p:pic>
        <p:pic>
          <p:nvPicPr>
            <p:cNvPr id="6" name="Graphic 5" descr="Smart Phone with solid fill">
              <a:extLst>
                <a:ext uri="{FF2B5EF4-FFF2-40B4-BE49-F238E27FC236}">
                  <a16:creationId xmlns:a16="http://schemas.microsoft.com/office/drawing/2014/main" id="{DD07759D-5E29-C652-D55B-FEAD779BC0C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343514" y="1857145"/>
              <a:ext cx="704401" cy="704401"/>
            </a:xfrm>
            <a:prstGeom prst="rect">
              <a:avLst/>
            </a:prstGeom>
          </p:spPr>
        </p:pic>
        <p:cxnSp>
          <p:nvCxnSpPr>
            <p:cNvPr id="7" name="Straight Arrow Connector 6">
              <a:extLst>
                <a:ext uri="{FF2B5EF4-FFF2-40B4-BE49-F238E27FC236}">
                  <a16:creationId xmlns:a16="http://schemas.microsoft.com/office/drawing/2014/main" id="{AC72F7EC-0A1C-A5F7-208C-23B74A5C4487}"/>
                </a:ext>
              </a:extLst>
            </p:cNvPr>
            <p:cNvCxnSpPr>
              <a:cxnSpLocks/>
            </p:cNvCxnSpPr>
            <p:nvPr/>
          </p:nvCxnSpPr>
          <p:spPr bwMode="gray">
            <a:xfrm flipV="1">
              <a:off x="2695714" y="2584696"/>
              <a:ext cx="1" cy="502144"/>
            </a:xfrm>
            <a:prstGeom prst="straightConnector1">
              <a:avLst/>
            </a:prstGeom>
            <a:ln w="25400" cap="rnd">
              <a:solidFill>
                <a:schemeClr val="tx2"/>
              </a:solidFill>
              <a:miter lim="800000"/>
              <a:headEnd type="arrow"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2B0CE8D7-1981-DB29-52F3-B81C30C5D2D0}"/>
                </a:ext>
              </a:extLst>
            </p:cNvPr>
            <p:cNvCxnSpPr>
              <a:cxnSpLocks/>
            </p:cNvCxnSpPr>
            <p:nvPr/>
          </p:nvCxnSpPr>
          <p:spPr bwMode="gray">
            <a:xfrm flipV="1">
              <a:off x="2695713" y="3827742"/>
              <a:ext cx="1" cy="502144"/>
            </a:xfrm>
            <a:prstGeom prst="straightConnector1">
              <a:avLst/>
            </a:prstGeom>
            <a:ln w="25400" cap="rnd">
              <a:solidFill>
                <a:schemeClr val="tx2"/>
              </a:solidFill>
              <a:miter lim="800000"/>
              <a:headEnd type="arrow" w="lg" len="med"/>
              <a:tailEnd type="none" w="lg" len="med"/>
            </a:ln>
          </p:spPr>
          <p:style>
            <a:lnRef idx="1">
              <a:schemeClr val="accent1"/>
            </a:lnRef>
            <a:fillRef idx="0">
              <a:schemeClr val="accent1"/>
            </a:fillRef>
            <a:effectRef idx="0">
              <a:schemeClr val="accent1"/>
            </a:effectRef>
            <a:fontRef idx="minor">
              <a:schemeClr val="tx1"/>
            </a:fontRef>
          </p:style>
        </p:cxnSp>
      </p:grpSp>
      <p:pic>
        <p:nvPicPr>
          <p:cNvPr id="9" name="Picture 2">
            <a:extLst>
              <a:ext uri="{FF2B5EF4-FFF2-40B4-BE49-F238E27FC236}">
                <a16:creationId xmlns:a16="http://schemas.microsoft.com/office/drawing/2014/main" id="{EB3FAD8B-4E04-4E11-AF52-B202FD0DB74C}"/>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9110161" y="1295500"/>
            <a:ext cx="1896475" cy="62890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Walmart+ logo">
            <a:extLst>
              <a:ext uri="{FF2B5EF4-FFF2-40B4-BE49-F238E27FC236}">
                <a16:creationId xmlns:a16="http://schemas.microsoft.com/office/drawing/2014/main" id="{E68A9430-6255-DF12-0739-5056B63589A9}"/>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5134308" y="1317678"/>
            <a:ext cx="2140803" cy="762946"/>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3">
            <a:extLst>
              <a:ext uri="{FF2B5EF4-FFF2-40B4-BE49-F238E27FC236}">
                <a16:creationId xmlns:a16="http://schemas.microsoft.com/office/drawing/2014/main" id="{3E877380-021E-3908-3EDA-AC1159AB4910}"/>
              </a:ext>
            </a:extLst>
          </p:cNvPr>
          <p:cNvSpPr txBox="1"/>
          <p:nvPr/>
        </p:nvSpPr>
        <p:spPr>
          <a:xfrm>
            <a:off x="4693686" y="2282012"/>
            <a:ext cx="3488990" cy="2908489"/>
          </a:xfrm>
          <a:prstGeom prst="rect">
            <a:avLst/>
          </a:prstGeom>
        </p:spPr>
        <p:txBody>
          <a:bodyPr wrap="square" lIns="91440" tIns="45720" rIns="91440" bIns="45720" anchor="ctr" anchorCtr="0">
            <a:spAutoFit/>
          </a:bodyPr>
          <a:lstStyle>
            <a:defPPr>
              <a:defRPr lang="en-US"/>
            </a:defPPr>
            <a:lvl1pPr indent="0">
              <a:lnSpc>
                <a:spcPct val="95000"/>
              </a:lnSpc>
              <a:spcBef>
                <a:spcPts val="800"/>
              </a:spcBef>
              <a:spcAft>
                <a:spcPts val="600"/>
              </a:spcAft>
              <a:buFont typeface="Arial" panose="020B0604020202020204" pitchFamily="34" charset="0"/>
              <a:buChar char="​"/>
              <a:defRPr sz="2000">
                <a:latin typeface="+mn-lt"/>
                <a:ea typeface="+mn-ea"/>
                <a:cs typeface="+mn-cs"/>
              </a:defRPr>
            </a:lvl1pPr>
            <a:lvl2pPr marL="230188" lvl="1" indent="-230188">
              <a:lnSpc>
                <a:spcPct val="100000"/>
              </a:lnSpc>
              <a:spcBef>
                <a:spcPct val="0"/>
              </a:spcBef>
              <a:spcAft>
                <a:spcPts val="1800"/>
              </a:spcAft>
              <a:buClr>
                <a:schemeClr val="accent6"/>
              </a:buClr>
              <a:buSzTx/>
              <a:buFont typeface="Arial" panose="020B0604020202020204" pitchFamily="34" charset="0"/>
              <a:buChar char="•"/>
              <a:defRPr sz="1400">
                <a:latin typeface="+mn-lt"/>
                <a:ea typeface="+mn-ea"/>
                <a:cs typeface="+mn-cs"/>
              </a:defRPr>
            </a:lvl2pPr>
            <a:lvl3pPr marL="228600" indent="-228600">
              <a:lnSpc>
                <a:spcPct val="95000"/>
              </a:lnSpc>
              <a:spcBef>
                <a:spcPct val="0"/>
              </a:spcBef>
              <a:spcAft>
                <a:spcPts val="600"/>
              </a:spcAft>
              <a:buClr>
                <a:schemeClr val="accent1"/>
              </a:buClr>
              <a:buFont typeface="Arial" panose="020B0604020202020204" pitchFamily="34" charset="0"/>
              <a:buChar char="​"/>
              <a:defRPr sz="2000">
                <a:latin typeface="+mn-lt"/>
                <a:ea typeface="+mn-ea"/>
                <a:cs typeface="+mn-cs"/>
              </a:defRPr>
            </a:lvl3pPr>
            <a:lvl4pPr marL="458788" indent="-230188">
              <a:lnSpc>
                <a:spcPct val="95000"/>
              </a:lnSpc>
              <a:spcBef>
                <a:spcPct val="0"/>
              </a:spcBef>
              <a:spcAft>
                <a:spcPts val="600"/>
              </a:spcAft>
              <a:buFont typeface="Arial" panose="020B0604020202020204" pitchFamily="34" charset="0"/>
              <a:buChar char="−"/>
              <a:defRPr>
                <a:latin typeface="+mn-lt"/>
                <a:ea typeface="+mn-ea"/>
                <a:cs typeface="+mn-cs"/>
              </a:defRPr>
            </a:lvl4pPr>
            <a:lvl5pPr marL="685800" indent="-228600">
              <a:lnSpc>
                <a:spcPct val="95000"/>
              </a:lnSpc>
              <a:spcBef>
                <a:spcPct val="0"/>
              </a:spcBef>
              <a:spcAft>
                <a:spcPts val="600"/>
              </a:spcAft>
              <a:buFont typeface="Arial" panose="020B0604020202020204" pitchFamily="34" charset="0"/>
              <a:buChar char="•"/>
              <a:defRPr sz="1600">
                <a:latin typeface="+mn-lt"/>
                <a:ea typeface="+mn-ea"/>
                <a:cs typeface="+mn-cs"/>
              </a:defRPr>
            </a:lvl5pPr>
            <a:lvl6pPr marL="914400" indent="-228600">
              <a:lnSpc>
                <a:spcPct val="95000"/>
              </a:lnSpc>
              <a:spcBef>
                <a:spcPct val="0"/>
              </a:spcBef>
              <a:spcAft>
                <a:spcPts val="600"/>
              </a:spcAft>
              <a:buFont typeface="Arial" panose="020B0604020202020204" pitchFamily="34" charset="0"/>
              <a:buChar char="−"/>
              <a:defRPr sz="1400">
                <a:latin typeface="+mn-lt"/>
                <a:ea typeface="+mn-ea"/>
                <a:cs typeface="+mn-cs"/>
              </a:defRPr>
            </a:lvl6pPr>
            <a:lvl7pPr marL="914400" indent="-228600">
              <a:lnSpc>
                <a:spcPct val="95000"/>
              </a:lnSpc>
              <a:spcBef>
                <a:spcPct val="0"/>
              </a:spcBef>
              <a:spcAft>
                <a:spcPts val="600"/>
              </a:spcAft>
              <a:buFont typeface="Arial" panose="020B0604020202020204" pitchFamily="34" charset="0"/>
              <a:buChar char="−"/>
              <a:defRPr sz="1400">
                <a:latin typeface="+mn-lt"/>
                <a:ea typeface="+mn-ea"/>
                <a:cs typeface="+mn-cs"/>
              </a:defRPr>
            </a:lvl7pPr>
            <a:lvl8pPr marL="914400" indent="-228600">
              <a:lnSpc>
                <a:spcPct val="95000"/>
              </a:lnSpc>
              <a:spcBef>
                <a:spcPct val="0"/>
              </a:spcBef>
              <a:spcAft>
                <a:spcPts val="600"/>
              </a:spcAft>
              <a:buFont typeface="Arial" panose="020B0604020202020204" pitchFamily="34" charset="0"/>
              <a:buChar char="−"/>
              <a:defRPr sz="1400">
                <a:latin typeface="+mn-lt"/>
                <a:ea typeface="+mn-ea"/>
                <a:cs typeface="+mn-cs"/>
              </a:defRPr>
            </a:lvl8pPr>
            <a:lvl9pPr marL="914400" indent="-228600">
              <a:lnSpc>
                <a:spcPct val="95000"/>
              </a:lnSpc>
              <a:spcBef>
                <a:spcPct val="0"/>
              </a:spcBef>
              <a:spcAft>
                <a:spcPts val="600"/>
              </a:spcAft>
              <a:buFont typeface="Arial" panose="020B0604020202020204" pitchFamily="34" charset="0"/>
              <a:buChar char="−"/>
              <a:defRPr sz="1400"/>
            </a:lvl9pPr>
          </a:lstStyle>
          <a:p>
            <a:pPr marL="342900" marR="0" lvl="0" indent="-342900">
              <a:spcBef>
                <a:spcPts val="600"/>
              </a:spcBef>
              <a:spcAft>
                <a:spcPts val="600"/>
              </a:spcAft>
              <a:buFont typeface="Symbol" pitchFamily="2" charset="2"/>
              <a:buChar char=""/>
            </a:pPr>
            <a:r>
              <a:rPr lang="en-US" sz="1400" kern="100">
                <a:effectLst/>
                <a:ea typeface="Calibri" panose="020F0502020204030204" pitchFamily="34" charset="0"/>
                <a:cs typeface="Times New Roman" panose="02020603050405020304" pitchFamily="18" charset="0"/>
              </a:rPr>
              <a:t>Free delivery from your chosen store</a:t>
            </a:r>
            <a:endParaRPr lang="en-US" sz="1400" kern="100">
              <a:effectLst/>
              <a:ea typeface="Cambria" panose="02040503050406030204" pitchFamily="18" charset="0"/>
              <a:cs typeface="Times New Roman" panose="02020603050405020304" pitchFamily="18" charset="0"/>
            </a:endParaRPr>
          </a:p>
          <a:p>
            <a:pPr marL="342900" marR="0" lvl="0" indent="-342900">
              <a:spcBef>
                <a:spcPts val="600"/>
              </a:spcBef>
              <a:spcAft>
                <a:spcPts val="600"/>
              </a:spcAft>
              <a:buFont typeface="Symbol" pitchFamily="2" charset="2"/>
              <a:buChar char=""/>
            </a:pPr>
            <a:r>
              <a:rPr lang="en-US" sz="1400" kern="100">
                <a:effectLst/>
                <a:ea typeface="Calibri" panose="020F0502020204030204" pitchFamily="34" charset="0"/>
                <a:cs typeface="Times New Roman" panose="02020603050405020304" pitchFamily="18" charset="0"/>
              </a:rPr>
              <a:t>Free shipping with no order minimum</a:t>
            </a:r>
            <a:endParaRPr lang="en-US" sz="1400" kern="100">
              <a:effectLst/>
              <a:ea typeface="Cambria" panose="02040503050406030204" pitchFamily="18" charset="0"/>
              <a:cs typeface="Times New Roman" panose="02020603050405020304" pitchFamily="18" charset="0"/>
            </a:endParaRPr>
          </a:p>
          <a:p>
            <a:pPr marL="342900" marR="0" lvl="0" indent="-342900">
              <a:spcBef>
                <a:spcPts val="600"/>
              </a:spcBef>
              <a:spcAft>
                <a:spcPts val="600"/>
              </a:spcAft>
              <a:buFont typeface="Symbol" pitchFamily="2" charset="2"/>
              <a:buChar char=""/>
            </a:pPr>
            <a:r>
              <a:rPr lang="en-US" sz="1400" kern="100">
                <a:effectLst/>
                <a:ea typeface="Calibri" panose="020F0502020204030204" pitchFamily="34" charset="0"/>
                <a:cs typeface="Times New Roman" panose="02020603050405020304" pitchFamily="18" charset="0"/>
              </a:rPr>
              <a:t>Video streaming from Paramount+ with over 40K episodes, hit movies and live sports</a:t>
            </a:r>
            <a:endParaRPr lang="en-US" sz="1400" kern="100">
              <a:effectLst/>
              <a:ea typeface="Cambria" panose="02040503050406030204" pitchFamily="18" charset="0"/>
              <a:cs typeface="Times New Roman" panose="02020603050405020304" pitchFamily="18" charset="0"/>
            </a:endParaRPr>
          </a:p>
          <a:p>
            <a:pPr marL="342900" marR="0" lvl="0" indent="-342900">
              <a:spcBef>
                <a:spcPts val="600"/>
              </a:spcBef>
              <a:spcAft>
                <a:spcPts val="600"/>
              </a:spcAft>
              <a:buFont typeface="Symbol" pitchFamily="2" charset="2"/>
              <a:buChar char=""/>
            </a:pPr>
            <a:r>
              <a:rPr lang="en-US" sz="1400" kern="100">
                <a:effectLst/>
                <a:ea typeface="Calibri" panose="020F0502020204030204" pitchFamily="34" charset="0"/>
                <a:cs typeface="Times New Roman" panose="02020603050405020304" pitchFamily="18" charset="0"/>
              </a:rPr>
              <a:t>Member savings on fuel at 14K locations through Exxon, Mobil, Walmart and Murphy stations</a:t>
            </a:r>
            <a:endParaRPr lang="en-US" sz="1400" kern="100">
              <a:effectLst/>
              <a:ea typeface="Cambria" panose="02040503050406030204" pitchFamily="18" charset="0"/>
              <a:cs typeface="Times New Roman" panose="02020603050405020304" pitchFamily="18" charset="0"/>
            </a:endParaRPr>
          </a:p>
          <a:p>
            <a:pPr marL="342900" marR="0" lvl="0" indent="-342900">
              <a:spcBef>
                <a:spcPts val="600"/>
              </a:spcBef>
              <a:spcAft>
                <a:spcPts val="600"/>
              </a:spcAft>
              <a:buFont typeface="Symbol" pitchFamily="2" charset="2"/>
              <a:buChar char=""/>
            </a:pPr>
            <a:r>
              <a:rPr lang="en-US" sz="1400" kern="100">
                <a:effectLst/>
                <a:ea typeface="Calibri" panose="020F0502020204030204" pitchFamily="34" charset="0"/>
                <a:cs typeface="Times New Roman" panose="02020603050405020304" pitchFamily="18" charset="0"/>
              </a:rPr>
              <a:t>Additional limited-time offerings</a:t>
            </a:r>
            <a:endParaRPr lang="en-US" sz="1400" kern="100">
              <a:effectLst/>
              <a:ea typeface="Cambria" panose="02040503050406030204" pitchFamily="18" charset="0"/>
              <a:cs typeface="Times New Roman" panose="02020603050405020304" pitchFamily="18" charset="0"/>
            </a:endParaRPr>
          </a:p>
          <a:p>
            <a:pPr marL="342900" marR="0" lvl="0" indent="-342900">
              <a:spcBef>
                <a:spcPts val="600"/>
              </a:spcBef>
              <a:spcAft>
                <a:spcPts val="600"/>
              </a:spcAft>
              <a:buFont typeface="Symbol" pitchFamily="2" charset="2"/>
              <a:buChar char=""/>
            </a:pPr>
            <a:r>
              <a:rPr lang="en-US" sz="1400" kern="100">
                <a:effectLst/>
                <a:ea typeface="Calibri" panose="020F0502020204030204" pitchFamily="34" charset="0"/>
                <a:cs typeface="Times New Roman" panose="02020603050405020304" pitchFamily="18" charset="0"/>
              </a:rPr>
              <a:t>$98.00 annual value for free</a:t>
            </a:r>
            <a:endParaRPr lang="en-US" sz="1400" kern="100">
              <a:effectLst/>
              <a:ea typeface="Cambria" panose="020405030504060302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088A04E7-2CE6-C7C8-7FBE-E05B0B2C2CC3}"/>
              </a:ext>
            </a:extLst>
          </p:cNvPr>
          <p:cNvSpPr txBox="1"/>
          <p:nvPr/>
        </p:nvSpPr>
        <p:spPr bwMode="gray">
          <a:xfrm>
            <a:off x="8519210" y="2276396"/>
            <a:ext cx="3488990" cy="2277547"/>
          </a:xfrm>
          <a:prstGeom prst="rect">
            <a:avLst/>
          </a:prstGeom>
          <a:noFill/>
        </p:spPr>
        <p:txBody>
          <a:bodyPr wrap="square">
            <a:spAutoFit/>
          </a:bodyPr>
          <a:lstStyle/>
          <a:p>
            <a:pPr marL="342900" marR="0" lvl="0" indent="-342900">
              <a:spcBef>
                <a:spcPts val="600"/>
              </a:spcBef>
              <a:spcAft>
                <a:spcPts val="600"/>
              </a:spcAft>
              <a:buFont typeface="Symbol" pitchFamily="2" charset="2"/>
              <a:buChar char=""/>
            </a:pPr>
            <a:r>
              <a:rPr lang="en-US" sz="1400" kern="100">
                <a:effectLst/>
                <a:ea typeface="Calibri" panose="020F0502020204030204" pitchFamily="34" charset="0"/>
                <a:cs typeface="Times New Roman" panose="02020603050405020304" pitchFamily="18" charset="0"/>
              </a:rPr>
              <a:t>$0 dollar delivery on orders &gt;$35.00</a:t>
            </a:r>
            <a:endParaRPr lang="en-US" sz="1400" kern="100">
              <a:effectLst/>
              <a:ea typeface="Cambria" panose="02040503050406030204" pitchFamily="18" charset="0"/>
              <a:cs typeface="Times New Roman" panose="02020603050405020304" pitchFamily="18" charset="0"/>
            </a:endParaRPr>
          </a:p>
          <a:p>
            <a:pPr marL="342900" marR="0" lvl="0" indent="-342900">
              <a:spcBef>
                <a:spcPts val="600"/>
              </a:spcBef>
              <a:spcAft>
                <a:spcPts val="600"/>
              </a:spcAft>
              <a:buFont typeface="Symbol" pitchFamily="2" charset="2"/>
              <a:buChar char=""/>
            </a:pPr>
            <a:r>
              <a:rPr lang="en-US" sz="1400" kern="100">
                <a:effectLst/>
                <a:ea typeface="Calibri" panose="020F0502020204030204" pitchFamily="34" charset="0"/>
                <a:cs typeface="Times New Roman" panose="02020603050405020304" pitchFamily="18" charset="0"/>
              </a:rPr>
              <a:t>National and local retailers: Bed Bath &amp; Beyond, Costco, CVS, Harris Teeter, HEB, Meijer, Office Depot, Petco, Sephora, Target, and so many more. </a:t>
            </a:r>
          </a:p>
          <a:p>
            <a:pPr marL="342900" marR="0" lvl="0" indent="-342900">
              <a:spcBef>
                <a:spcPts val="600"/>
              </a:spcBef>
              <a:spcAft>
                <a:spcPts val="600"/>
              </a:spcAft>
              <a:buFont typeface="Symbol" pitchFamily="2" charset="2"/>
              <a:buChar char=""/>
            </a:pPr>
            <a:r>
              <a:rPr lang="en-US" sz="1400" kern="100">
                <a:effectLst/>
                <a:ea typeface="Calibri" panose="020F0502020204030204" pitchFamily="34" charset="0"/>
                <a:cs typeface="Times New Roman" panose="02020603050405020304" pitchFamily="18" charset="0"/>
              </a:rPr>
              <a:t>Exclusive deals</a:t>
            </a:r>
            <a:endParaRPr lang="en-US" sz="1400" kern="100">
              <a:effectLst/>
              <a:ea typeface="Cambria" panose="02040503050406030204" pitchFamily="18" charset="0"/>
              <a:cs typeface="Times New Roman" panose="02020603050405020304" pitchFamily="18" charset="0"/>
            </a:endParaRPr>
          </a:p>
          <a:p>
            <a:pPr marL="342900" marR="0" lvl="0" indent="-342900">
              <a:spcBef>
                <a:spcPts val="600"/>
              </a:spcBef>
              <a:spcAft>
                <a:spcPts val="600"/>
              </a:spcAft>
              <a:buFont typeface="Symbol" pitchFamily="2" charset="2"/>
              <a:buChar char=""/>
            </a:pPr>
            <a:r>
              <a:rPr lang="en-US" sz="1400" kern="100">
                <a:effectLst/>
                <a:ea typeface="Calibri" panose="020F0502020204030204" pitchFamily="34" charset="0"/>
                <a:cs typeface="Times New Roman" panose="02020603050405020304" pitchFamily="18" charset="0"/>
              </a:rPr>
              <a:t>$99.00 annual value for free</a:t>
            </a:r>
            <a:endParaRPr lang="en-US" sz="1400" kern="100">
              <a:effectLst/>
              <a:ea typeface="Cambria" panose="02040503050406030204" pitchFamily="18" charset="0"/>
              <a:cs typeface="Times New Roman" panose="02020603050405020304" pitchFamily="18" charset="0"/>
            </a:endParaRPr>
          </a:p>
        </p:txBody>
      </p:sp>
      <p:cxnSp>
        <p:nvCxnSpPr>
          <p:cNvPr id="16" name="Straight Connector 15">
            <a:extLst>
              <a:ext uri="{FF2B5EF4-FFF2-40B4-BE49-F238E27FC236}">
                <a16:creationId xmlns:a16="http://schemas.microsoft.com/office/drawing/2014/main" id="{E64AEBF3-989F-F5E7-8D9C-DE5B8D9BC3F7}"/>
              </a:ext>
            </a:extLst>
          </p:cNvPr>
          <p:cNvCxnSpPr>
            <a:cxnSpLocks/>
          </p:cNvCxnSpPr>
          <p:nvPr/>
        </p:nvCxnSpPr>
        <p:spPr bwMode="gray">
          <a:xfrm>
            <a:off x="8263699" y="2392494"/>
            <a:ext cx="0" cy="2798007"/>
          </a:xfrm>
          <a:prstGeom prst="line">
            <a:avLst/>
          </a:prstGeom>
          <a:ln w="9525"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4180442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6DDF9-C810-4F02-89E6-1D8EDC18ABFC}"/>
              </a:ext>
            </a:extLst>
          </p:cNvPr>
          <p:cNvSpPr>
            <a:spLocks noGrp="1"/>
          </p:cNvSpPr>
          <p:nvPr>
            <p:ph type="title"/>
          </p:nvPr>
        </p:nvSpPr>
        <p:spPr/>
        <p:txBody>
          <a:bodyPr/>
          <a:lstStyle/>
          <a:p>
            <a:r>
              <a:rPr lang="en-US"/>
              <a:t>Your </a:t>
            </a:r>
            <a:r>
              <a:rPr lang="en-US" dirty="0"/>
              <a:t>Perks: AARP Membership</a:t>
            </a:r>
          </a:p>
        </p:txBody>
      </p:sp>
      <p:sp>
        <p:nvSpPr>
          <p:cNvPr id="19" name="TextBox 18">
            <a:extLst>
              <a:ext uri="{FF2B5EF4-FFF2-40B4-BE49-F238E27FC236}">
                <a16:creationId xmlns:a16="http://schemas.microsoft.com/office/drawing/2014/main" id="{7F82AB87-7641-445F-AEC6-BC95D6EA7F5C}"/>
              </a:ext>
            </a:extLst>
          </p:cNvPr>
          <p:cNvSpPr txBox="1"/>
          <p:nvPr/>
        </p:nvSpPr>
        <p:spPr bwMode="gray">
          <a:xfrm>
            <a:off x="951722" y="1857200"/>
            <a:ext cx="4381465" cy="1815882"/>
          </a:xfrm>
          <a:prstGeom prst="rect">
            <a:avLst/>
          </a:prstGeom>
          <a:noFill/>
        </p:spPr>
        <p:txBody>
          <a:bodyPr vert="horz" wrap="square" lIns="0" tIns="0" rIns="0" bIns="0" rtlCol="0">
            <a:spAutoFit/>
          </a:bodyPr>
          <a:lstStyle/>
          <a:p>
            <a:pPr marL="174625" indent="-174625">
              <a:spcBef>
                <a:spcPts val="600"/>
              </a:spcBef>
              <a:buFont typeface="Arial" panose="020B0604020202020204" pitchFamily="34" charset="0"/>
              <a:buChar char="•"/>
            </a:pPr>
            <a:r>
              <a:rPr lang="en-US" sz="1400"/>
              <a:t>Discounts on travel, dining and everyday purchases</a:t>
            </a:r>
          </a:p>
          <a:p>
            <a:pPr marL="174625" indent="-174625">
              <a:spcBef>
                <a:spcPts val="600"/>
              </a:spcBef>
              <a:buFont typeface="Arial" panose="020B0604020202020204" pitchFamily="34" charset="0"/>
              <a:buChar char="•"/>
            </a:pPr>
            <a:r>
              <a:rPr lang="en-US" sz="1400"/>
              <a:t>Award-winning "AARP the Magazine“</a:t>
            </a:r>
          </a:p>
          <a:p>
            <a:pPr marL="174625" indent="-174625">
              <a:spcBef>
                <a:spcPts val="600"/>
              </a:spcBef>
              <a:buFont typeface="Arial" panose="020B0604020202020204" pitchFamily="34" charset="0"/>
              <a:buChar char="•"/>
            </a:pPr>
            <a:r>
              <a:rPr lang="en-US" sz="1400"/>
              <a:t>Tools to help with everything from finances to healthy living</a:t>
            </a:r>
          </a:p>
          <a:p>
            <a:pPr marL="174625" indent="-174625">
              <a:spcBef>
                <a:spcPts val="600"/>
              </a:spcBef>
              <a:buFont typeface="Arial" panose="020B0604020202020204" pitchFamily="34" charset="0"/>
              <a:buChar char="•"/>
            </a:pPr>
            <a:r>
              <a:rPr lang="en-US" sz="1400"/>
              <a:t>Exclusive products like dental, hearing and cell phone plans</a:t>
            </a:r>
          </a:p>
          <a:p>
            <a:pPr marL="174625" indent="-174625">
              <a:spcBef>
                <a:spcPts val="600"/>
              </a:spcBef>
              <a:buFont typeface="Arial" panose="020B0604020202020204" pitchFamily="34" charset="0"/>
              <a:buChar char="•"/>
            </a:pPr>
            <a:r>
              <a:rPr lang="en-US" sz="1400"/>
              <a:t>Volunteer opportunities in your community </a:t>
            </a:r>
          </a:p>
        </p:txBody>
      </p:sp>
      <p:cxnSp>
        <p:nvCxnSpPr>
          <p:cNvPr id="18" name="Straight Connector 17">
            <a:extLst>
              <a:ext uri="{FF2B5EF4-FFF2-40B4-BE49-F238E27FC236}">
                <a16:creationId xmlns:a16="http://schemas.microsoft.com/office/drawing/2014/main" id="{0EA2093C-FBF8-4AAF-92D9-8262740369F0}"/>
              </a:ext>
            </a:extLst>
          </p:cNvPr>
          <p:cNvCxnSpPr/>
          <p:nvPr/>
        </p:nvCxnSpPr>
        <p:spPr bwMode="gray">
          <a:xfrm>
            <a:off x="6096000" y="1517968"/>
            <a:ext cx="0" cy="2125014"/>
          </a:xfrm>
          <a:prstGeom prst="line">
            <a:avLst/>
          </a:prstGeom>
          <a:ln w="19050" cap="rnd">
            <a:solidFill>
              <a:schemeClr val="accent6"/>
            </a:solidFill>
            <a:round/>
            <a:headEnd w="lg" len="med"/>
            <a:tailEnd type="none" w="lg" len="med"/>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4280454A-087A-4E02-8186-F16B6AE2BD42}"/>
              </a:ext>
            </a:extLst>
          </p:cNvPr>
          <p:cNvSpPr txBox="1"/>
          <p:nvPr/>
        </p:nvSpPr>
        <p:spPr bwMode="gray">
          <a:xfrm>
            <a:off x="7012270" y="1529609"/>
            <a:ext cx="3244250" cy="230832"/>
          </a:xfrm>
          <a:prstGeom prst="rect">
            <a:avLst/>
          </a:prstGeom>
          <a:noFill/>
        </p:spPr>
        <p:txBody>
          <a:bodyPr vert="horz" wrap="square" lIns="0" tIns="0" rIns="0" bIns="0" rtlCol="0">
            <a:spAutoFit/>
          </a:bodyPr>
          <a:lstStyle/>
          <a:p>
            <a:pPr>
              <a:spcBef>
                <a:spcPts val="600"/>
              </a:spcBef>
            </a:pPr>
            <a:r>
              <a:rPr lang="en-US" sz="1500" b="1">
                <a:solidFill>
                  <a:schemeClr val="accent6"/>
                </a:solidFill>
              </a:rPr>
              <a:t>One Pass Experience</a:t>
            </a:r>
          </a:p>
        </p:txBody>
      </p:sp>
      <p:pic>
        <p:nvPicPr>
          <p:cNvPr id="16" name="Picture 15">
            <a:extLst>
              <a:ext uri="{FF2B5EF4-FFF2-40B4-BE49-F238E27FC236}">
                <a16:creationId xmlns:a16="http://schemas.microsoft.com/office/drawing/2014/main" id="{046109D6-06E6-43EF-9FDD-16644E48837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bwMode="gray">
          <a:xfrm>
            <a:off x="7012270" y="2009123"/>
            <a:ext cx="609601" cy="609601"/>
          </a:xfrm>
          <a:prstGeom prst="rect">
            <a:avLst/>
          </a:prstGeom>
        </p:spPr>
      </p:pic>
      <p:sp>
        <p:nvSpPr>
          <p:cNvPr id="13" name="TextBox 12">
            <a:extLst>
              <a:ext uri="{FF2B5EF4-FFF2-40B4-BE49-F238E27FC236}">
                <a16:creationId xmlns:a16="http://schemas.microsoft.com/office/drawing/2014/main" id="{E1FD7E4D-379F-4305-8012-B600E2FF98E9}"/>
              </a:ext>
            </a:extLst>
          </p:cNvPr>
          <p:cNvSpPr txBox="1"/>
          <p:nvPr/>
        </p:nvSpPr>
        <p:spPr bwMode="gray">
          <a:xfrm>
            <a:off x="7734967" y="2158817"/>
            <a:ext cx="3812407" cy="215444"/>
          </a:xfrm>
          <a:prstGeom prst="rect">
            <a:avLst/>
          </a:prstGeom>
          <a:noFill/>
        </p:spPr>
        <p:txBody>
          <a:bodyPr vert="horz" wrap="square" lIns="0" tIns="0" rIns="0" bIns="0" rtlCol="0">
            <a:spAutoFit/>
          </a:bodyPr>
          <a:lstStyle/>
          <a:p>
            <a:pPr>
              <a:spcBef>
                <a:spcPts val="600"/>
              </a:spcBef>
            </a:pPr>
            <a:r>
              <a:rPr lang="en-US" sz="1400"/>
              <a:t>AARP Membership available to all ages</a:t>
            </a:r>
          </a:p>
        </p:txBody>
      </p:sp>
      <p:pic>
        <p:nvPicPr>
          <p:cNvPr id="15" name="Picture 14">
            <a:extLst>
              <a:ext uri="{FF2B5EF4-FFF2-40B4-BE49-F238E27FC236}">
                <a16:creationId xmlns:a16="http://schemas.microsoft.com/office/drawing/2014/main" id="{04B1CEA0-1D3C-4130-8C9D-999E65D9AF4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bwMode="gray">
          <a:xfrm>
            <a:off x="7012270" y="2923389"/>
            <a:ext cx="609601" cy="609601"/>
          </a:xfrm>
          <a:prstGeom prst="rect">
            <a:avLst/>
          </a:prstGeom>
        </p:spPr>
      </p:pic>
      <p:sp>
        <p:nvSpPr>
          <p:cNvPr id="14" name="TextBox 13">
            <a:extLst>
              <a:ext uri="{FF2B5EF4-FFF2-40B4-BE49-F238E27FC236}">
                <a16:creationId xmlns:a16="http://schemas.microsoft.com/office/drawing/2014/main" id="{D79F109B-BFE3-4057-9FA8-AE38EF597500}"/>
              </a:ext>
            </a:extLst>
          </p:cNvPr>
          <p:cNvSpPr txBox="1"/>
          <p:nvPr/>
        </p:nvSpPr>
        <p:spPr bwMode="gray">
          <a:xfrm>
            <a:off x="7734967" y="2950744"/>
            <a:ext cx="3505311" cy="646331"/>
          </a:xfrm>
          <a:prstGeom prst="rect">
            <a:avLst/>
          </a:prstGeom>
          <a:noFill/>
        </p:spPr>
        <p:txBody>
          <a:bodyPr vert="horz" wrap="square" lIns="0" tIns="0" rIns="0" bIns="0" rtlCol="0">
            <a:spAutoFit/>
          </a:bodyPr>
          <a:lstStyle/>
          <a:p>
            <a:pPr>
              <a:spcBef>
                <a:spcPts val="600"/>
              </a:spcBef>
            </a:pPr>
            <a:r>
              <a:rPr lang="en-US" sz="1400"/>
              <a:t>Personalized One Pass Membership card and enrollment kit sent to new and existing AARP members</a:t>
            </a:r>
          </a:p>
        </p:txBody>
      </p:sp>
      <p:sp>
        <p:nvSpPr>
          <p:cNvPr id="21" name="Freeform: Shape 20">
            <a:extLst>
              <a:ext uri="{FF2B5EF4-FFF2-40B4-BE49-F238E27FC236}">
                <a16:creationId xmlns:a16="http://schemas.microsoft.com/office/drawing/2014/main" id="{591C7BE7-CB66-4B61-B7B8-5E3045D2E53F}"/>
              </a:ext>
            </a:extLst>
          </p:cNvPr>
          <p:cNvSpPr/>
          <p:nvPr/>
        </p:nvSpPr>
        <p:spPr bwMode="gray">
          <a:xfrm>
            <a:off x="1" y="4053049"/>
            <a:ext cx="1255411" cy="1944914"/>
          </a:xfrm>
          <a:custGeom>
            <a:avLst/>
            <a:gdLst>
              <a:gd name="connsiteX0" fmla="*/ 0 w 1255411"/>
              <a:gd name="connsiteY0" fmla="*/ 0 h 1944914"/>
              <a:gd name="connsiteX1" fmla="*/ 1230604 w 1255411"/>
              <a:gd name="connsiteY1" fmla="*/ 0 h 1944914"/>
              <a:gd name="connsiteX2" fmla="*/ 1160225 w 1255411"/>
              <a:gd name="connsiteY2" fmla="*/ 115846 h 1944914"/>
              <a:gd name="connsiteX3" fmla="*/ 948212 w 1255411"/>
              <a:gd name="connsiteY3" fmla="*/ 953151 h 1944914"/>
              <a:gd name="connsiteX4" fmla="*/ 1248213 w 1255411"/>
              <a:gd name="connsiteY4" fmla="*/ 1935288 h 1944914"/>
              <a:gd name="connsiteX5" fmla="*/ 1255411 w 1255411"/>
              <a:gd name="connsiteY5" fmla="*/ 1944914 h 1944914"/>
              <a:gd name="connsiteX6" fmla="*/ 0 w 1255411"/>
              <a:gd name="connsiteY6" fmla="*/ 1944914 h 1944914"/>
              <a:gd name="connsiteX7" fmla="*/ 0 w 1255411"/>
              <a:gd name="connsiteY7" fmla="*/ 0 h 1944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5411" h="1944914">
                <a:moveTo>
                  <a:pt x="0" y="0"/>
                </a:moveTo>
                <a:lnTo>
                  <a:pt x="1230604" y="0"/>
                </a:lnTo>
                <a:lnTo>
                  <a:pt x="1160225" y="115846"/>
                </a:lnTo>
                <a:cubicBezTo>
                  <a:pt x="1025015" y="364746"/>
                  <a:pt x="948212" y="649979"/>
                  <a:pt x="948212" y="953151"/>
                </a:cubicBezTo>
                <a:cubicBezTo>
                  <a:pt x="948212" y="1316957"/>
                  <a:pt x="1058808" y="1654932"/>
                  <a:pt x="1248213" y="1935288"/>
                </a:cubicBezTo>
                <a:lnTo>
                  <a:pt x="1255411" y="1944914"/>
                </a:lnTo>
                <a:lnTo>
                  <a:pt x="0" y="1944914"/>
                </a:lnTo>
                <a:lnTo>
                  <a:pt x="0" y="0"/>
                </a:lnTo>
                <a:close/>
              </a:path>
            </a:pathLst>
          </a:custGeom>
          <a:solidFill>
            <a:srgbClr val="D9F6F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p>
        </p:txBody>
      </p:sp>
      <p:sp>
        <p:nvSpPr>
          <p:cNvPr id="22" name="Freeform: Shape 21">
            <a:extLst>
              <a:ext uri="{FF2B5EF4-FFF2-40B4-BE49-F238E27FC236}">
                <a16:creationId xmlns:a16="http://schemas.microsoft.com/office/drawing/2014/main" id="{A611DD46-E8B7-4134-A879-3C5FA5A75271}"/>
              </a:ext>
            </a:extLst>
          </p:cNvPr>
          <p:cNvSpPr/>
          <p:nvPr/>
        </p:nvSpPr>
        <p:spPr bwMode="gray">
          <a:xfrm>
            <a:off x="4154234" y="4053049"/>
            <a:ext cx="8037767" cy="1944914"/>
          </a:xfrm>
          <a:custGeom>
            <a:avLst/>
            <a:gdLst>
              <a:gd name="connsiteX0" fmla="*/ 24808 w 8037767"/>
              <a:gd name="connsiteY0" fmla="*/ 0 h 1944914"/>
              <a:gd name="connsiteX1" fmla="*/ 8037767 w 8037767"/>
              <a:gd name="connsiteY1" fmla="*/ 0 h 1944914"/>
              <a:gd name="connsiteX2" fmla="*/ 8037767 w 8037767"/>
              <a:gd name="connsiteY2" fmla="*/ 1944914 h 1944914"/>
              <a:gd name="connsiteX3" fmla="*/ 0 w 8037767"/>
              <a:gd name="connsiteY3" fmla="*/ 1944914 h 1944914"/>
              <a:gd name="connsiteX4" fmla="*/ 7198 w 8037767"/>
              <a:gd name="connsiteY4" fmla="*/ 1935288 h 1944914"/>
              <a:gd name="connsiteX5" fmla="*/ 307199 w 8037767"/>
              <a:gd name="connsiteY5" fmla="*/ 953151 h 1944914"/>
              <a:gd name="connsiteX6" fmla="*/ 95186 w 8037767"/>
              <a:gd name="connsiteY6" fmla="*/ 115846 h 1944914"/>
              <a:gd name="connsiteX7" fmla="*/ 24808 w 8037767"/>
              <a:gd name="connsiteY7" fmla="*/ 0 h 1944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7767" h="1944914">
                <a:moveTo>
                  <a:pt x="24808" y="0"/>
                </a:moveTo>
                <a:lnTo>
                  <a:pt x="8037767" y="0"/>
                </a:lnTo>
                <a:lnTo>
                  <a:pt x="8037767" y="1944914"/>
                </a:lnTo>
                <a:lnTo>
                  <a:pt x="0" y="1944914"/>
                </a:lnTo>
                <a:lnTo>
                  <a:pt x="7198" y="1935288"/>
                </a:lnTo>
                <a:cubicBezTo>
                  <a:pt x="196603" y="1654932"/>
                  <a:pt x="307199" y="1316957"/>
                  <a:pt x="307199" y="953151"/>
                </a:cubicBezTo>
                <a:cubicBezTo>
                  <a:pt x="307199" y="649979"/>
                  <a:pt x="230396" y="364746"/>
                  <a:pt x="95186" y="115846"/>
                </a:cubicBezTo>
                <a:lnTo>
                  <a:pt x="24808" y="0"/>
                </a:lnTo>
                <a:close/>
              </a:path>
            </a:pathLst>
          </a:custGeom>
          <a:solidFill>
            <a:srgbClr val="D9F6F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p>
        </p:txBody>
      </p:sp>
      <p:sp>
        <p:nvSpPr>
          <p:cNvPr id="3" name="TextBox 2">
            <a:extLst>
              <a:ext uri="{FF2B5EF4-FFF2-40B4-BE49-F238E27FC236}">
                <a16:creationId xmlns:a16="http://schemas.microsoft.com/office/drawing/2014/main" id="{6D86DC05-3887-0B8F-FBC1-2596276AE259}"/>
              </a:ext>
            </a:extLst>
          </p:cNvPr>
          <p:cNvSpPr txBox="1"/>
          <p:nvPr/>
        </p:nvSpPr>
        <p:spPr bwMode="gray">
          <a:xfrm>
            <a:off x="951722" y="1529609"/>
            <a:ext cx="2628901" cy="230832"/>
          </a:xfrm>
          <a:prstGeom prst="rect">
            <a:avLst/>
          </a:prstGeom>
          <a:noFill/>
        </p:spPr>
        <p:txBody>
          <a:bodyPr vert="horz" wrap="square" lIns="0" tIns="0" rIns="0" bIns="0" rtlCol="0">
            <a:spAutoFit/>
          </a:bodyPr>
          <a:lstStyle/>
          <a:p>
            <a:pPr>
              <a:spcBef>
                <a:spcPts val="600"/>
              </a:spcBef>
            </a:pPr>
            <a:r>
              <a:rPr lang="en-US" sz="1500" b="1">
                <a:solidFill>
                  <a:schemeClr val="accent6"/>
                </a:solidFill>
              </a:rPr>
              <a:t>AARP Benefits</a:t>
            </a:r>
          </a:p>
        </p:txBody>
      </p:sp>
      <p:pic>
        <p:nvPicPr>
          <p:cNvPr id="6" name="Picture 5" descr="A red and black logo&#10;&#10;Description automatically generated">
            <a:extLst>
              <a:ext uri="{FF2B5EF4-FFF2-40B4-BE49-F238E27FC236}">
                <a16:creationId xmlns:a16="http://schemas.microsoft.com/office/drawing/2014/main" id="{B7236B81-C865-8B46-E149-7906420C10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3862" y="4679789"/>
            <a:ext cx="2681922" cy="691433"/>
          </a:xfrm>
          <a:prstGeom prst="rect">
            <a:avLst/>
          </a:prstGeom>
        </p:spPr>
      </p:pic>
      <p:pic>
        <p:nvPicPr>
          <p:cNvPr id="10" name="Picture 9">
            <a:extLst>
              <a:ext uri="{FF2B5EF4-FFF2-40B4-BE49-F238E27FC236}">
                <a16:creationId xmlns:a16="http://schemas.microsoft.com/office/drawing/2014/main" id="{8919BC63-0C8B-B950-09F0-152F27FD3E07}"/>
              </a:ext>
            </a:extLst>
          </p:cNvPr>
          <p:cNvPicPr>
            <a:picLocks noChangeAspect="1"/>
          </p:cNvPicPr>
          <p:nvPr/>
        </p:nvPicPr>
        <p:blipFill>
          <a:blip r:embed="rId5"/>
          <a:stretch>
            <a:fillRect/>
          </a:stretch>
        </p:blipFill>
        <p:spPr>
          <a:xfrm>
            <a:off x="7170817" y="3929095"/>
            <a:ext cx="3424153" cy="2162089"/>
          </a:xfrm>
          <a:prstGeom prst="rect">
            <a:avLst/>
          </a:prstGeom>
        </p:spPr>
      </p:pic>
      <p:grpSp>
        <p:nvGrpSpPr>
          <p:cNvPr id="11" name="Group 10">
            <a:extLst>
              <a:ext uri="{FF2B5EF4-FFF2-40B4-BE49-F238E27FC236}">
                <a16:creationId xmlns:a16="http://schemas.microsoft.com/office/drawing/2014/main" id="{29E863CB-CC71-773D-1F51-B512E7E1E644}"/>
              </a:ext>
            </a:extLst>
          </p:cNvPr>
          <p:cNvGrpSpPr/>
          <p:nvPr/>
        </p:nvGrpSpPr>
        <p:grpSpPr>
          <a:xfrm>
            <a:off x="1398892" y="6302361"/>
            <a:ext cx="1973418" cy="257175"/>
            <a:chOff x="1398892" y="6302361"/>
            <a:chExt cx="1973418" cy="257175"/>
          </a:xfrm>
        </p:grpSpPr>
        <p:pic>
          <p:nvPicPr>
            <p:cNvPr id="17" name="Picture 16" descr="A black background with white letters&#10;&#10;Description automatically generated">
              <a:extLst>
                <a:ext uri="{FF2B5EF4-FFF2-40B4-BE49-F238E27FC236}">
                  <a16:creationId xmlns:a16="http://schemas.microsoft.com/office/drawing/2014/main" id="{5CADC995-B8DD-6EFD-40EF-39D2F4B02D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61379" y="6302361"/>
              <a:ext cx="1810931" cy="237586"/>
            </a:xfrm>
            <a:prstGeom prst="rect">
              <a:avLst/>
            </a:prstGeom>
          </p:spPr>
        </p:pic>
        <p:cxnSp>
          <p:nvCxnSpPr>
            <p:cNvPr id="20" name="Straight Connector 19">
              <a:extLst>
                <a:ext uri="{FF2B5EF4-FFF2-40B4-BE49-F238E27FC236}">
                  <a16:creationId xmlns:a16="http://schemas.microsoft.com/office/drawing/2014/main" id="{C3672F82-7EBB-17C1-B2D9-3A77E60D831B}"/>
                </a:ext>
              </a:extLst>
            </p:cNvPr>
            <p:cNvCxnSpPr>
              <a:cxnSpLocks/>
            </p:cNvCxnSpPr>
            <p:nvPr/>
          </p:nvCxnSpPr>
          <p:spPr bwMode="gray">
            <a:xfrm>
              <a:off x="1398892" y="6302361"/>
              <a:ext cx="0" cy="257175"/>
            </a:xfrm>
            <a:prstGeom prst="line">
              <a:avLst/>
            </a:prstGeom>
            <a:ln w="12700" cap="rnd">
              <a:solidFill>
                <a:schemeClr val="tx1"/>
              </a:solidFill>
              <a:round/>
              <a:headEnd w="lg" len="med"/>
              <a:tailEnd type="none" w="lg"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266534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ACE47-2982-6C4C-B698-D389B357C76E}"/>
              </a:ext>
            </a:extLst>
          </p:cNvPr>
          <p:cNvSpPr>
            <a:spLocks noGrp="1"/>
          </p:cNvSpPr>
          <p:nvPr>
            <p:ph type="title"/>
          </p:nvPr>
        </p:nvSpPr>
        <p:spPr/>
        <p:txBody>
          <a:bodyPr/>
          <a:lstStyle/>
          <a:p>
            <a:r>
              <a:rPr lang="en-US"/>
              <a:t>The One Pass experience</a:t>
            </a:r>
          </a:p>
        </p:txBody>
      </p:sp>
      <p:sp>
        <p:nvSpPr>
          <p:cNvPr id="46" name="TextBox 45">
            <a:extLst>
              <a:ext uri="{FF2B5EF4-FFF2-40B4-BE49-F238E27FC236}">
                <a16:creationId xmlns:a16="http://schemas.microsoft.com/office/drawing/2014/main" id="{30D12A00-5499-54F0-B5F3-5093D1718CBE}"/>
              </a:ext>
            </a:extLst>
          </p:cNvPr>
          <p:cNvSpPr txBox="1"/>
          <p:nvPr/>
        </p:nvSpPr>
        <p:spPr bwMode="gray">
          <a:xfrm>
            <a:off x="8123403" y="1782104"/>
            <a:ext cx="3608222" cy="492443"/>
          </a:xfrm>
          <a:prstGeom prst="rect">
            <a:avLst/>
          </a:prstGeom>
          <a:noFill/>
        </p:spPr>
        <p:txBody>
          <a:bodyPr vert="horz" wrap="square" lIns="0" tIns="0" rIns="0" bIns="0" rtlCol="0">
            <a:spAutoFit/>
          </a:bodyPr>
          <a:lstStyle/>
          <a:p>
            <a:pPr algn="l">
              <a:spcBef>
                <a:spcPts val="600"/>
              </a:spcBef>
            </a:pPr>
            <a:r>
              <a:rPr lang="en-US" sz="1600" b="1">
                <a:solidFill>
                  <a:schemeClr val="accent6"/>
                </a:solidFill>
              </a:rPr>
              <a:t>A comprehensive responsive </a:t>
            </a:r>
            <a:br>
              <a:rPr lang="en-US" sz="1600" b="1">
                <a:solidFill>
                  <a:schemeClr val="accent6"/>
                </a:solidFill>
              </a:rPr>
            </a:br>
            <a:r>
              <a:rPr lang="en-US" sz="1600" b="1">
                <a:solidFill>
                  <a:schemeClr val="accent6"/>
                </a:solidFill>
              </a:rPr>
              <a:t>site with access to:</a:t>
            </a:r>
          </a:p>
        </p:txBody>
      </p:sp>
      <p:cxnSp>
        <p:nvCxnSpPr>
          <p:cNvPr id="76" name="Straight Connector 75">
            <a:extLst>
              <a:ext uri="{FF2B5EF4-FFF2-40B4-BE49-F238E27FC236}">
                <a16:creationId xmlns:a16="http://schemas.microsoft.com/office/drawing/2014/main" id="{9883B298-10F5-EBAD-A9E5-E3B290FF2D08}"/>
              </a:ext>
            </a:extLst>
          </p:cNvPr>
          <p:cNvCxnSpPr>
            <a:cxnSpLocks/>
          </p:cNvCxnSpPr>
          <p:nvPr/>
        </p:nvCxnSpPr>
        <p:spPr bwMode="gray">
          <a:xfrm>
            <a:off x="8123401" y="2400029"/>
            <a:ext cx="3608224" cy="0"/>
          </a:xfrm>
          <a:prstGeom prst="line">
            <a:avLst/>
          </a:prstGeom>
          <a:ln w="19050" cap="rnd">
            <a:solidFill>
              <a:schemeClr val="tx2"/>
            </a:solidFill>
            <a:round/>
            <a:headEnd w="lg" len="med"/>
            <a:tailEnd type="none" w="lg" len="med"/>
          </a:ln>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id="{8EDF8333-5562-E078-D08F-E6F0B783961C}"/>
              </a:ext>
            </a:extLst>
          </p:cNvPr>
          <p:cNvSpPr txBox="1"/>
          <p:nvPr/>
        </p:nvSpPr>
        <p:spPr bwMode="gray">
          <a:xfrm>
            <a:off x="8123401" y="2646223"/>
            <a:ext cx="3608224" cy="1384995"/>
          </a:xfrm>
          <a:prstGeom prst="rect">
            <a:avLst/>
          </a:prstGeom>
          <a:noFill/>
        </p:spPr>
        <p:txBody>
          <a:bodyPr vert="horz" wrap="square" lIns="0" tIns="0" rIns="0" bIns="0" rtlCol="0" anchor="t">
            <a:spAutoFit/>
          </a:bodyPr>
          <a:lstStyle/>
          <a:p>
            <a:pPr marL="285750" indent="-285750" algn="l">
              <a:spcBef>
                <a:spcPts val="600"/>
              </a:spcBef>
              <a:buFont typeface="Arial" panose="020B0604020202020204" pitchFamily="34" charset="0"/>
              <a:buChar char="•"/>
            </a:pPr>
            <a:r>
              <a:rPr lang="en-US" sz="1400" dirty="0"/>
              <a:t>Web (</a:t>
            </a:r>
            <a:r>
              <a:rPr lang="en-US" sz="1400" dirty="0">
                <a:hlinkClick r:id="rId2"/>
              </a:rPr>
              <a:t>www.OnePassSelect.com</a:t>
            </a:r>
            <a:r>
              <a:rPr lang="en-US" sz="1400" dirty="0"/>
              <a:t>)</a:t>
            </a:r>
          </a:p>
          <a:p>
            <a:pPr marL="285750" indent="-285750" algn="l">
              <a:spcBef>
                <a:spcPts val="600"/>
              </a:spcBef>
              <a:buFont typeface="Arial" panose="020B0604020202020204" pitchFamily="34" charset="0"/>
              <a:buChar char="•"/>
            </a:pPr>
            <a:r>
              <a:rPr lang="en-US" sz="1400" dirty="0"/>
              <a:t>iOS/Android mobile app</a:t>
            </a:r>
          </a:p>
          <a:p>
            <a:pPr marL="285750" indent="-285750" algn="l">
              <a:spcBef>
                <a:spcPts val="600"/>
              </a:spcBef>
              <a:buFont typeface="Arial" panose="020B0604020202020204" pitchFamily="34" charset="0"/>
              <a:buChar char="•"/>
            </a:pPr>
            <a:r>
              <a:rPr lang="en-US" sz="1400" dirty="0"/>
              <a:t>Select your subscription</a:t>
            </a:r>
          </a:p>
          <a:p>
            <a:pPr marL="285750" indent="-285750" algn="l">
              <a:spcBef>
                <a:spcPts val="600"/>
              </a:spcBef>
              <a:buFont typeface="Arial" panose="020B0604020202020204" pitchFamily="34" charset="0"/>
              <a:buChar char="•"/>
            </a:pPr>
            <a:r>
              <a:rPr lang="en-US" sz="1400" dirty="0"/>
              <a:t>Searchable fitness network directory</a:t>
            </a:r>
            <a:endParaRPr lang="en-US" sz="1400" dirty="0">
              <a:cs typeface="Arial"/>
            </a:endParaRPr>
          </a:p>
          <a:p>
            <a:pPr marL="285750" indent="-285750" algn="l">
              <a:spcBef>
                <a:spcPts val="600"/>
              </a:spcBef>
              <a:buFont typeface="Arial" panose="020B0604020202020204" pitchFamily="34" charset="0"/>
              <a:buChar char="•"/>
            </a:pPr>
            <a:r>
              <a:rPr lang="en-US" sz="1400" dirty="0"/>
              <a:t>Digital fitness solutions</a:t>
            </a:r>
            <a:endParaRPr lang="en-US" sz="1400" dirty="0">
              <a:cs typeface="Arial"/>
            </a:endParaRPr>
          </a:p>
        </p:txBody>
      </p:sp>
      <p:pic>
        <p:nvPicPr>
          <p:cNvPr id="5" name="Picture 4" descr="A screenshot of a website&#10;&#10;Description automatically generated">
            <a:extLst>
              <a:ext uri="{FF2B5EF4-FFF2-40B4-BE49-F238E27FC236}">
                <a16:creationId xmlns:a16="http://schemas.microsoft.com/office/drawing/2014/main" id="{5BD9D8DF-DE79-F690-5318-A6174390065B}"/>
              </a:ext>
            </a:extLst>
          </p:cNvPr>
          <p:cNvPicPr>
            <a:picLocks noChangeAspect="1"/>
          </p:cNvPicPr>
          <p:nvPr/>
        </p:nvPicPr>
        <p:blipFill rotWithShape="1">
          <a:blip r:embed="rId3">
            <a:extLst>
              <a:ext uri="{28A0092B-C50C-407E-A947-70E740481C1C}">
                <a14:useLocalDpi xmlns:a14="http://schemas.microsoft.com/office/drawing/2010/main" val="0"/>
              </a:ext>
            </a:extLst>
          </a:blip>
          <a:srcRect t="4187" b="74844"/>
          <a:stretch/>
        </p:blipFill>
        <p:spPr>
          <a:xfrm>
            <a:off x="157534" y="1497800"/>
            <a:ext cx="6201725" cy="4085616"/>
          </a:xfrm>
          <a:prstGeom prst="rect">
            <a:avLst/>
          </a:prstGeom>
        </p:spPr>
      </p:pic>
      <p:pic>
        <p:nvPicPr>
          <p:cNvPr id="83" name="Picture 82" descr="A black and silver computer&#10;&#10;Description automatically generated">
            <a:extLst>
              <a:ext uri="{FF2B5EF4-FFF2-40B4-BE49-F238E27FC236}">
                <a16:creationId xmlns:a16="http://schemas.microsoft.com/office/drawing/2014/main" id="{677AF23E-5574-DF4C-D0A2-B9930D2F68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9849" y="1078946"/>
            <a:ext cx="8546743" cy="5128046"/>
          </a:xfrm>
          <a:prstGeom prst="rect">
            <a:avLst/>
          </a:prstGeom>
        </p:spPr>
      </p:pic>
      <p:pic>
        <p:nvPicPr>
          <p:cNvPr id="84" name="Picture 83" descr="A screenshot of a map&#10;&#10;Description automatically generated">
            <a:extLst>
              <a:ext uri="{FF2B5EF4-FFF2-40B4-BE49-F238E27FC236}">
                <a16:creationId xmlns:a16="http://schemas.microsoft.com/office/drawing/2014/main" id="{68C7BD5B-77A2-A8AC-F34C-576F12A0148E}"/>
              </a:ext>
            </a:extLst>
          </p:cNvPr>
          <p:cNvPicPr>
            <a:picLocks noChangeAspect="1"/>
          </p:cNvPicPr>
          <p:nvPr/>
        </p:nvPicPr>
        <p:blipFill rotWithShape="1">
          <a:blip r:embed="rId5">
            <a:extLst>
              <a:ext uri="{28A0092B-C50C-407E-A947-70E740481C1C}">
                <a14:useLocalDpi xmlns:a14="http://schemas.microsoft.com/office/drawing/2010/main" val="0"/>
              </a:ext>
            </a:extLst>
          </a:blip>
          <a:srcRect l="3944" t="44450" r="5511" b="8769"/>
          <a:stretch/>
        </p:blipFill>
        <p:spPr>
          <a:xfrm>
            <a:off x="5728433" y="2133667"/>
            <a:ext cx="1984196" cy="4010834"/>
          </a:xfrm>
          <a:prstGeom prst="rect">
            <a:avLst/>
          </a:prstGeom>
        </p:spPr>
      </p:pic>
      <p:pic>
        <p:nvPicPr>
          <p:cNvPr id="85" name="Picture 84" descr="A cell phone screen shot&#10;&#10;Description automatically generated">
            <a:extLst>
              <a:ext uri="{FF2B5EF4-FFF2-40B4-BE49-F238E27FC236}">
                <a16:creationId xmlns:a16="http://schemas.microsoft.com/office/drawing/2014/main" id="{A71F067A-8960-8237-3C8E-406A3BDE1E85}"/>
              </a:ext>
            </a:extLst>
          </p:cNvPr>
          <p:cNvPicPr>
            <a:picLocks noChangeAspect="1"/>
          </p:cNvPicPr>
          <p:nvPr/>
        </p:nvPicPr>
        <p:blipFill rotWithShape="1">
          <a:blip r:embed="rId6">
            <a:extLst>
              <a:ext uri="{28A0092B-C50C-407E-A947-70E740481C1C}">
                <a14:useLocalDpi xmlns:a14="http://schemas.microsoft.com/office/drawing/2010/main" val="0"/>
              </a:ext>
            </a:extLst>
          </a:blip>
          <a:srcRect l="24753" t="1375" r="24800" b="1443"/>
          <a:stretch/>
        </p:blipFill>
        <p:spPr>
          <a:xfrm>
            <a:off x="5624848" y="2028326"/>
            <a:ext cx="2191366" cy="4221515"/>
          </a:xfrm>
          <a:prstGeom prst="rect">
            <a:avLst/>
          </a:prstGeom>
        </p:spPr>
      </p:pic>
    </p:spTree>
    <p:extLst>
      <p:ext uri="{BB962C8B-B14F-4D97-AF65-F5344CB8AC3E}">
        <p14:creationId xmlns:p14="http://schemas.microsoft.com/office/powerpoint/2010/main" val="323516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10.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11.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12.xml><?xml version="1.0" encoding="utf-8"?>
<p:tagLst xmlns:a="http://schemas.openxmlformats.org/drawingml/2006/main" xmlns:r="http://schemas.openxmlformats.org/officeDocument/2006/relationships" xmlns:p="http://schemas.openxmlformats.org/presentationml/2006/main">
  <p:tag name="MIO_SKIP_CDCHECK" val="True"/>
  <p:tag name="MIO_CD_LAYOUT_VALID_AREA" val="true"/>
</p:tagLst>
</file>

<file path=ppt/tags/tag13.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14.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15.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16.xml><?xml version="1.0" encoding="utf-8"?>
<p:tagLst xmlns:a="http://schemas.openxmlformats.org/drawingml/2006/main" xmlns:r="http://schemas.openxmlformats.org/officeDocument/2006/relationships" xmlns:p="http://schemas.openxmlformats.org/presentationml/2006/main">
  <p:tag name="MIO_SKIP_CDCHECK" val="True"/>
  <p:tag name="MIO_CD_LAYOUT_VALID_AREA" val="true"/>
</p:tagLst>
</file>

<file path=ppt/tags/tag17.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2.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3.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4.xml><?xml version="1.0" encoding="utf-8"?>
<p:tagLst xmlns:a="http://schemas.openxmlformats.org/drawingml/2006/main" xmlns:r="http://schemas.openxmlformats.org/officeDocument/2006/relationships" xmlns:p="http://schemas.openxmlformats.org/presentationml/2006/main">
  <p:tag name="MIO_SKIP_CDCHECK" val="True"/>
  <p:tag name="MIO_CD_LAYOUT_VALID_AREA" val="true"/>
</p:tagLst>
</file>

<file path=ppt/tags/tag5.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6.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7.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8.xml><?xml version="1.0" encoding="utf-8"?>
<p:tagLst xmlns:a="http://schemas.openxmlformats.org/drawingml/2006/main" xmlns:r="http://schemas.openxmlformats.org/officeDocument/2006/relationships" xmlns:p="http://schemas.openxmlformats.org/presentationml/2006/main">
  <p:tag name="MIO_SKIP_CDCHECK" val="True"/>
  <p:tag name="MIO_CD_LAYOUT_VALID_AREA" val="true"/>
</p:tagLst>
</file>

<file path=ppt/tags/tag9.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heme/theme1.xml><?xml version="1.0" encoding="utf-8"?>
<a:theme xmlns:a="http://schemas.openxmlformats.org/drawingml/2006/main" name="Optum Theme">
  <a:themeElements>
    <a:clrScheme name="Optum Color Palette 2022">
      <a:dk1>
        <a:srgbClr val="5A5A5A"/>
      </a:dk1>
      <a:lt1>
        <a:srgbClr val="FFFFFF"/>
      </a:lt1>
      <a:dk2>
        <a:srgbClr val="FF612B"/>
      </a:dk2>
      <a:lt2>
        <a:srgbClr val="D9F6FA"/>
      </a:lt2>
      <a:accent1>
        <a:srgbClr val="5A5A5A"/>
      </a:accent1>
      <a:accent2>
        <a:srgbClr val="5A5A5A"/>
      </a:accent2>
      <a:accent3>
        <a:srgbClr val="5A5A5A"/>
      </a:accent3>
      <a:accent4>
        <a:srgbClr val="5A5A5A"/>
      </a:accent4>
      <a:accent5>
        <a:srgbClr val="5A5A5A"/>
      </a:accent5>
      <a:accent6>
        <a:srgbClr val="002677"/>
      </a:accent6>
      <a:hlink>
        <a:srgbClr val="196ECF"/>
      </a:hlink>
      <a:folHlink>
        <a:srgbClr val="5A5A5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solidFill>
          <a:schemeClr val="bg2"/>
        </a:solidFill>
        <a:ln cap="rnd">
          <a:noFill/>
          <a:roun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rtl="0" eaLnBrk="1" fontAlgn="auto" hangingPunct="1">
          <a:lnSpc>
            <a:spcPct val="100000"/>
          </a:lnSpc>
          <a:spcBef>
            <a:spcPts val="600"/>
          </a:spcBef>
          <a:spcAft>
            <a:spcPts val="0"/>
          </a:spcAft>
          <a:defRPr sz="1400" b="0" i="0" u="none" baseline="0" dirty="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ln w="19050" cap="rnd">
          <a:solidFill>
            <a:schemeClr val="accent6"/>
          </a:solidFill>
          <a:round/>
          <a:headEnd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bwMode="gray">
        <a:noFill/>
      </a:spPr>
      <a:bodyPr vert="horz" wrap="square" lIns="0" tIns="0" rIns="0" bIns="0" rtlCol="0">
        <a:spAutoFit/>
      </a:bodyPr>
      <a:lstStyle>
        <a:defPPr algn="l">
          <a:spcBef>
            <a:spcPts val="600"/>
          </a:spcBef>
          <a:defRPr sz="1400" dirty="0"/>
        </a:defPPr>
      </a:lstStyle>
    </a:txDef>
  </a:objectDefaults>
  <a:extraClrSchemeLst/>
  <a:custClrLst>
    <a:custClr name="Warm White">
      <a:srgbClr val="FBF9F4"/>
    </a:custClr>
    <a:custClr name="Blank">
      <a:srgbClr val="FFFFFF"/>
    </a:custClr>
    <a:custClr name="Green Success">
      <a:srgbClr val="007000"/>
    </a:custClr>
    <a:custClr name="Red Alert">
      <a:srgbClr val="C40000"/>
    </a:custClr>
    <a:custClr name="Gold Callout">
      <a:srgbClr val="F5B700"/>
    </a:custClr>
    <a:custClr name="Blank">
      <a:srgbClr val="FFFFFF"/>
    </a:custClr>
    <a:custClr name="Blank">
      <a:srgbClr val="FFFFFF"/>
    </a:custClr>
    <a:custClr name="Lagoon">
      <a:srgbClr val="007C89"/>
    </a:custClr>
    <a:custClr name="Violet">
      <a:srgbClr val="422C88"/>
    </a:custClr>
    <a:custClr name="Strawberry">
      <a:srgbClr val="A32A2E"/>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Rainwater">
      <a:srgbClr val="6FC1B1"/>
    </a:custClr>
    <a:custClr name="Iris">
      <a:srgbClr val="8061BC"/>
    </a:custClr>
    <a:custClr name="Apple">
      <a:srgbClr val="D13F44"/>
    </a:custClr>
  </a:custClrLst>
  <a:extLst>
    <a:ext uri="{05A4C25C-085E-4340-85A3-A5531E510DB2}">
      <thm15:themeFamily xmlns:thm15="http://schemas.microsoft.com/office/thememl/2012/main" name="optum-onscreen-16x9-20220119.potx" id="{3EF2C1C1-9D0A-4020-91BC-2F4B56D48CD9}" vid="{0D7E7527-4227-4F48-A65F-1F00EF55C8E7}"/>
    </a:ext>
  </a:extLst>
</a:theme>
</file>

<file path=ppt/theme/theme2.xml><?xml version="1.0" encoding="utf-8"?>
<a:theme xmlns:a="http://schemas.openxmlformats.org/drawingml/2006/main" name="Office Theme">
  <a:themeElements>
    <a:clrScheme name="Optum Color Palette 2022">
      <a:dk1>
        <a:srgbClr val="5A5A5A"/>
      </a:dk1>
      <a:lt1>
        <a:srgbClr val="FFFFFF"/>
      </a:lt1>
      <a:dk2>
        <a:srgbClr val="FF612B"/>
      </a:dk2>
      <a:lt2>
        <a:srgbClr val="D9F6FA"/>
      </a:lt2>
      <a:accent1>
        <a:srgbClr val="5A5A5A"/>
      </a:accent1>
      <a:accent2>
        <a:srgbClr val="5A5A5A"/>
      </a:accent2>
      <a:accent3>
        <a:srgbClr val="5A5A5A"/>
      </a:accent3>
      <a:accent4>
        <a:srgbClr val="5A5A5A"/>
      </a:accent4>
      <a:accent5>
        <a:srgbClr val="5A5A5A"/>
      </a:accent5>
      <a:accent6>
        <a:srgbClr val="002677"/>
      </a:accent6>
      <a:hlink>
        <a:srgbClr val="196ECF"/>
      </a:hlink>
      <a:folHlink>
        <a:srgbClr val="5A5A5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ptum Color Palette 2022">
      <a:dk1>
        <a:srgbClr val="5A5A5A"/>
      </a:dk1>
      <a:lt1>
        <a:srgbClr val="FFFFFF"/>
      </a:lt1>
      <a:dk2>
        <a:srgbClr val="FF612B"/>
      </a:dk2>
      <a:lt2>
        <a:srgbClr val="D9F6FA"/>
      </a:lt2>
      <a:accent1>
        <a:srgbClr val="5A5A5A"/>
      </a:accent1>
      <a:accent2>
        <a:srgbClr val="5A5A5A"/>
      </a:accent2>
      <a:accent3>
        <a:srgbClr val="5A5A5A"/>
      </a:accent3>
      <a:accent4>
        <a:srgbClr val="5A5A5A"/>
      </a:accent4>
      <a:accent5>
        <a:srgbClr val="5A5A5A"/>
      </a:accent5>
      <a:accent6>
        <a:srgbClr val="002677"/>
      </a:accent6>
      <a:hlink>
        <a:srgbClr val="196ECF"/>
      </a:hlink>
      <a:folHlink>
        <a:srgbClr val="5A5A5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A32DD5942056A478EA35D5FF19B2B93" ma:contentTypeVersion="11" ma:contentTypeDescription="Create a new document." ma:contentTypeScope="" ma:versionID="3f7c8d81b84981db77eaf73ccc3c9838">
  <xsd:schema xmlns:xsd="http://www.w3.org/2001/XMLSchema" xmlns:xs="http://www.w3.org/2001/XMLSchema" xmlns:p="http://schemas.microsoft.com/office/2006/metadata/properties" xmlns:ns2="276bc9fb-1c75-40bc-bd1e-7ece702d09fe" xmlns:ns3="4bc9bea3-49ef-4a45-9ca0-3be9db66436b" targetNamespace="http://schemas.microsoft.com/office/2006/metadata/properties" ma:root="true" ma:fieldsID="4a34bfe6b054676df4b00cd69cec52c8" ns2:_="" ns3:_="">
    <xsd:import namespace="276bc9fb-1c75-40bc-bd1e-7ece702d09fe"/>
    <xsd:import namespace="4bc9bea3-49ef-4a45-9ca0-3be9db66436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76bc9fb-1c75-40bc-bd1e-7ece702d09f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2a6b2b66-40d8-4e06-8a39-adc3ecd4519b"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bc9bea3-49ef-4a45-9ca0-3be9db66436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7bc2e2ea-2232-4247-8c82-0daf6bf7eefb}" ma:internalName="TaxCatchAll" ma:showField="CatchAllData" ma:web="4bc9bea3-49ef-4a45-9ca0-3be9db66436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76bc9fb-1c75-40bc-bd1e-7ece702d09fe">
      <Terms xmlns="http://schemas.microsoft.com/office/infopath/2007/PartnerControls"/>
    </lcf76f155ced4ddcb4097134ff3c332f>
    <TaxCatchAll xmlns="4bc9bea3-49ef-4a45-9ca0-3be9db66436b" xsi:nil="true"/>
    <SharedWithUsers xmlns="4bc9bea3-49ef-4a45-9ca0-3be9db66436b">
      <UserInfo>
        <DisplayName>Pozinski, Vince T</DisplayName>
        <AccountId>16</AccountId>
        <AccountType/>
      </UserInfo>
      <UserInfo>
        <DisplayName>Sutton, Kathy</DisplayName>
        <AccountId>14</AccountId>
        <AccountType/>
      </UserInfo>
      <UserInfo>
        <DisplayName>Garrison, Peter B</DisplayName>
        <AccountId>69</AccountId>
        <AccountType/>
      </UserInfo>
    </SharedWithUsers>
  </documentManagement>
</p:properties>
</file>

<file path=customXml/itemProps1.xml><?xml version="1.0" encoding="utf-8"?>
<ds:datastoreItem xmlns:ds="http://schemas.openxmlformats.org/officeDocument/2006/customXml" ds:itemID="{C8AD79F6-EDD2-4D18-BC9A-F9525D3EA3BB}">
  <ds:schemaRefs>
    <ds:schemaRef ds:uri="http://schemas.microsoft.com/sharepoint/v3/contenttype/forms"/>
  </ds:schemaRefs>
</ds:datastoreItem>
</file>

<file path=customXml/itemProps2.xml><?xml version="1.0" encoding="utf-8"?>
<ds:datastoreItem xmlns:ds="http://schemas.openxmlformats.org/officeDocument/2006/customXml" ds:itemID="{C7397FD8-54DE-4A37-873C-E0BD8EDB3CA5}">
  <ds:schemaRefs>
    <ds:schemaRef ds:uri="276bc9fb-1c75-40bc-bd1e-7ece702d09fe"/>
    <ds:schemaRef ds:uri="4bc9bea3-49ef-4a45-9ca0-3be9db66436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086040E-604D-4442-939B-A3EF06B956E7}">
  <ds:schemaRefs>
    <ds:schemaRef ds:uri="http://purl.org/dc/dcmitype/"/>
    <ds:schemaRef ds:uri="http://www.w3.org/XML/1998/namespace"/>
    <ds:schemaRef ds:uri="4bc9bea3-49ef-4a45-9ca0-3be9db66436b"/>
    <ds:schemaRef ds:uri="http://schemas.microsoft.com/office/2006/documentManagement/types"/>
    <ds:schemaRef ds:uri="http://purl.org/dc/elements/1.1/"/>
    <ds:schemaRef ds:uri="http://schemas.openxmlformats.org/package/2006/metadata/core-properties"/>
    <ds:schemaRef ds:uri="http://schemas.microsoft.com/office/2006/metadata/properties"/>
    <ds:schemaRef ds:uri="276bc9fb-1c75-40bc-bd1e-7ece702d09fe"/>
    <ds:schemaRef ds:uri="http://schemas.microsoft.com/office/infopath/2007/PartnerControls"/>
    <ds:schemaRef ds:uri="http://purl.org/dc/terms/"/>
  </ds:schemaRefs>
</ds:datastoreItem>
</file>

<file path=docProps/app.xml><?xml version="1.0" encoding="utf-8"?>
<Properties xmlns="http://schemas.openxmlformats.org/officeDocument/2006/extended-properties" xmlns:vt="http://schemas.openxmlformats.org/officeDocument/2006/docPropsVTypes">
  <Template>optum-onscreen-16x9-20220119</Template>
  <TotalTime>3166</TotalTime>
  <Words>654</Words>
  <Application>Microsoft Office PowerPoint</Application>
  <PresentationFormat>Widescreen</PresentationFormat>
  <Paragraphs>91</Paragraphs>
  <Slides>10</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Arial Black</vt:lpstr>
      <vt:lpstr>Symbol</vt:lpstr>
      <vt:lpstr>Optum Theme</vt:lpstr>
      <vt:lpstr> One Pass Select  Launching 7/1 for all employees </vt:lpstr>
      <vt:lpstr>One Pass Select Overview*</vt:lpstr>
      <vt:lpstr>Choose the plan that’s right for you</vt:lpstr>
      <vt:lpstr>A variety of membership options to fit lifestyle goals </vt:lpstr>
      <vt:lpstr>One Pass Select Gym Brands</vt:lpstr>
      <vt:lpstr>Digital fitness solution for at-home engagement</vt:lpstr>
      <vt:lpstr>Your Perks Home delivery options </vt:lpstr>
      <vt:lpstr>Your Perks: AARP Membership</vt:lpstr>
      <vt:lpstr>The One Pass experience</vt:lpstr>
      <vt:lpstr>Fitness facility search</vt:lpstr>
    </vt:vector>
  </TitlesOfParts>
  <Company>Optum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Kanavy, Katelyn A</dc:creator>
  <dc:description>Optum 2022 template developed by Creative Partners. 16:9 on-screen</dc:description>
  <cp:lastModifiedBy>Wall, Michael J</cp:lastModifiedBy>
  <cp:revision>16</cp:revision>
  <dcterms:created xsi:type="dcterms:W3CDTF">2022-01-26T20:53:29Z</dcterms:created>
  <dcterms:modified xsi:type="dcterms:W3CDTF">2024-04-30T18:10:46Z</dcterms:modified>
  <cp:category>Template</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0x010100CA32DD5942056A478EA35D5FF19B2B93</vt:lpwstr>
  </property>
  <property fmtid="{D5CDD505-2E9C-101B-9397-08002B2CF9AE}" pid="4" name="MSIP_Label_c10eab11-f9db-49ae-a11f-d1cb7a96399a_Enabled">
    <vt:lpwstr>true</vt:lpwstr>
  </property>
  <property fmtid="{D5CDD505-2E9C-101B-9397-08002B2CF9AE}" pid="5" name="MSIP_Label_c10eab11-f9db-49ae-a11f-d1cb7a96399a_SetDate">
    <vt:lpwstr>2023-11-29T18:21:21Z</vt:lpwstr>
  </property>
  <property fmtid="{D5CDD505-2E9C-101B-9397-08002B2CF9AE}" pid="6" name="MSIP_Label_c10eab11-f9db-49ae-a11f-d1cb7a96399a_Method">
    <vt:lpwstr>Privileged</vt:lpwstr>
  </property>
  <property fmtid="{D5CDD505-2E9C-101B-9397-08002B2CF9AE}" pid="7" name="MSIP_Label_c10eab11-f9db-49ae-a11f-d1cb7a96399a_Name">
    <vt:lpwstr>Protected Info</vt:lpwstr>
  </property>
  <property fmtid="{D5CDD505-2E9C-101B-9397-08002B2CF9AE}" pid="8" name="MSIP_Label_c10eab11-f9db-49ae-a11f-d1cb7a96399a_SiteId">
    <vt:lpwstr>db05faca-c82a-4b9d-b9c5-0f64b6755421</vt:lpwstr>
  </property>
  <property fmtid="{D5CDD505-2E9C-101B-9397-08002B2CF9AE}" pid="9" name="MSIP_Label_c10eab11-f9db-49ae-a11f-d1cb7a96399a_ActionId">
    <vt:lpwstr>ac373118-1982-4b93-8f8c-4544cdd29237</vt:lpwstr>
  </property>
  <property fmtid="{D5CDD505-2E9C-101B-9397-08002B2CF9AE}" pid="10" name="MSIP_Label_c10eab11-f9db-49ae-a11f-d1cb7a96399a_ContentBits">
    <vt:lpwstr>0</vt:lpwstr>
  </property>
</Properties>
</file>